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handoutMasters/handoutMaster1.xml" ContentType="application/vnd.openxmlformats-officedocument.presentationml.handoutMaster+xml"/>
  <Override PartName="/ppt/media/image13.svg" ContentType="image/svg+xml"/>
  <Override PartName="/ppt/media/image15.svg" ContentType="image/svg+xml"/>
  <Override PartName="/ppt/media/image22.svg" ContentType="image/svg+xml"/>
  <Override PartName="/ppt/media/image24.svg" ContentType="image/svg+xml"/>
  <Override PartName="/ppt/media/image26.svg" ContentType="image/svg+xml"/>
  <Override PartName="/ppt/media/image28.svg" ContentType="image/svg+xml"/>
  <Override PartName="/ppt/media/image30.svg" ContentType="image/svg+xml"/>
  <Override PartName="/ppt/media/image32.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00.xml" ContentType="application/vnd.openxmlformats-officedocument.presentationml.tags+xml"/>
  <Override PartName="/ppt/tags/tag1001.xml" ContentType="application/vnd.openxmlformats-officedocument.presentationml.tags+xml"/>
  <Override PartName="/ppt/tags/tag1002.xml" ContentType="application/vnd.openxmlformats-officedocument.presentationml.tags+xml"/>
  <Override PartName="/ppt/tags/tag1003.xml" ContentType="application/vnd.openxmlformats-officedocument.presentationml.tags+xml"/>
  <Override PartName="/ppt/tags/tag1004.xml" ContentType="application/vnd.openxmlformats-officedocument.presentationml.tags+xml"/>
  <Override PartName="/ppt/tags/tag1005.xml" ContentType="application/vnd.openxmlformats-officedocument.presentationml.tags+xml"/>
  <Override PartName="/ppt/tags/tag1006.xml" ContentType="application/vnd.openxmlformats-officedocument.presentationml.tags+xml"/>
  <Override PartName="/ppt/tags/tag1007.xml" ContentType="application/vnd.openxmlformats-officedocument.presentationml.tags+xml"/>
  <Override PartName="/ppt/tags/tag1008.xml" ContentType="application/vnd.openxmlformats-officedocument.presentationml.tags+xml"/>
  <Override PartName="/ppt/tags/tag1009.xml" ContentType="application/vnd.openxmlformats-officedocument.presentationml.tags+xml"/>
  <Override PartName="/ppt/tags/tag101.xml" ContentType="application/vnd.openxmlformats-officedocument.presentationml.tags+xml"/>
  <Override PartName="/ppt/tags/tag1010.xml" ContentType="application/vnd.openxmlformats-officedocument.presentationml.tags+xml"/>
  <Override PartName="/ppt/tags/tag1011.xml" ContentType="application/vnd.openxmlformats-officedocument.presentationml.tags+xml"/>
  <Override PartName="/ppt/tags/tag1012.xml" ContentType="application/vnd.openxmlformats-officedocument.presentationml.tags+xml"/>
  <Override PartName="/ppt/tags/tag1013.xml" ContentType="application/vnd.openxmlformats-officedocument.presentationml.tags+xml"/>
  <Override PartName="/ppt/tags/tag1014.xml" ContentType="application/vnd.openxmlformats-officedocument.presentationml.tags+xml"/>
  <Override PartName="/ppt/tags/tag1015.xml" ContentType="application/vnd.openxmlformats-officedocument.presentationml.tags+xml"/>
  <Override PartName="/ppt/tags/tag1016.xml" ContentType="application/vnd.openxmlformats-officedocument.presentationml.tags+xml"/>
  <Override PartName="/ppt/tags/tag1017.xml" ContentType="application/vnd.openxmlformats-officedocument.presentationml.tags+xml"/>
  <Override PartName="/ppt/tags/tag1018.xml" ContentType="application/vnd.openxmlformats-officedocument.presentationml.tags+xml"/>
  <Override PartName="/ppt/tags/tag1019.xml" ContentType="application/vnd.openxmlformats-officedocument.presentationml.tags+xml"/>
  <Override PartName="/ppt/tags/tag102.xml" ContentType="application/vnd.openxmlformats-officedocument.presentationml.tags+xml"/>
  <Override PartName="/ppt/tags/tag1020.xml" ContentType="application/vnd.openxmlformats-officedocument.presentationml.tags+xml"/>
  <Override PartName="/ppt/tags/tag1021.xml" ContentType="application/vnd.openxmlformats-officedocument.presentationml.tags+xml"/>
  <Override PartName="/ppt/tags/tag1022.xml" ContentType="application/vnd.openxmlformats-officedocument.presentationml.tags+xml"/>
  <Override PartName="/ppt/tags/tag1023.xml" ContentType="application/vnd.openxmlformats-officedocument.presentationml.tags+xml"/>
  <Override PartName="/ppt/tags/tag1024.xml" ContentType="application/vnd.openxmlformats-officedocument.presentationml.tags+xml"/>
  <Override PartName="/ppt/tags/tag1025.xml" ContentType="application/vnd.openxmlformats-officedocument.presentationml.tags+xml"/>
  <Override PartName="/ppt/tags/tag1026.xml" ContentType="application/vnd.openxmlformats-officedocument.presentationml.tags+xml"/>
  <Override PartName="/ppt/tags/tag1027.xml" ContentType="application/vnd.openxmlformats-officedocument.presentationml.tags+xml"/>
  <Override PartName="/ppt/tags/tag1028.xml" ContentType="application/vnd.openxmlformats-officedocument.presentationml.tags+xml"/>
  <Override PartName="/ppt/tags/tag1029.xml" ContentType="application/vnd.openxmlformats-officedocument.presentationml.tags+xml"/>
  <Override PartName="/ppt/tags/tag103.xml" ContentType="application/vnd.openxmlformats-officedocument.presentationml.tags+xml"/>
  <Override PartName="/ppt/tags/tag1030.xml" ContentType="application/vnd.openxmlformats-officedocument.presentationml.tags+xml"/>
  <Override PartName="/ppt/tags/tag1031.xml" ContentType="application/vnd.openxmlformats-officedocument.presentationml.tags+xml"/>
  <Override PartName="/ppt/tags/tag1032.xml" ContentType="application/vnd.openxmlformats-officedocument.presentationml.tags+xml"/>
  <Override PartName="/ppt/tags/tag1033.xml" ContentType="application/vnd.openxmlformats-officedocument.presentationml.tags+xml"/>
  <Override PartName="/ppt/tags/tag1034.xml" ContentType="application/vnd.openxmlformats-officedocument.presentationml.tags+xml"/>
  <Override PartName="/ppt/tags/tag1035.xml" ContentType="application/vnd.openxmlformats-officedocument.presentationml.tags+xml"/>
  <Override PartName="/ppt/tags/tag1036.xml" ContentType="application/vnd.openxmlformats-officedocument.presentationml.tags+xml"/>
  <Override PartName="/ppt/tags/tag1037.xml" ContentType="application/vnd.openxmlformats-officedocument.presentationml.tags+xml"/>
  <Override PartName="/ppt/tags/tag1038.xml" ContentType="application/vnd.openxmlformats-officedocument.presentationml.tags+xml"/>
  <Override PartName="/ppt/tags/tag1039.xml" ContentType="application/vnd.openxmlformats-officedocument.presentationml.tags+xml"/>
  <Override PartName="/ppt/tags/tag104.xml" ContentType="application/vnd.openxmlformats-officedocument.presentationml.tags+xml"/>
  <Override PartName="/ppt/tags/tag1040.xml" ContentType="application/vnd.openxmlformats-officedocument.presentationml.tags+xml"/>
  <Override PartName="/ppt/tags/tag1041.xml" ContentType="application/vnd.openxmlformats-officedocument.presentationml.tags+xml"/>
  <Override PartName="/ppt/tags/tag1042.xml" ContentType="application/vnd.openxmlformats-officedocument.presentationml.tags+xml"/>
  <Override PartName="/ppt/tags/tag1043.xml" ContentType="application/vnd.openxmlformats-officedocument.presentationml.tags+xml"/>
  <Override PartName="/ppt/tags/tag1044.xml" ContentType="application/vnd.openxmlformats-officedocument.presentationml.tags+xml"/>
  <Override PartName="/ppt/tags/tag1045.xml" ContentType="application/vnd.openxmlformats-officedocument.presentationml.tags+xml"/>
  <Override PartName="/ppt/tags/tag1046.xml" ContentType="application/vnd.openxmlformats-officedocument.presentationml.tags+xml"/>
  <Override PartName="/ppt/tags/tag1047.xml" ContentType="application/vnd.openxmlformats-officedocument.presentationml.tags+xml"/>
  <Override PartName="/ppt/tags/tag1048.xml" ContentType="application/vnd.openxmlformats-officedocument.presentationml.tags+xml"/>
  <Override PartName="/ppt/tags/tag1049.xml" ContentType="application/vnd.openxmlformats-officedocument.presentationml.tags+xml"/>
  <Override PartName="/ppt/tags/tag105.xml" ContentType="application/vnd.openxmlformats-officedocument.presentationml.tags+xml"/>
  <Override PartName="/ppt/tags/tag1050.xml" ContentType="application/vnd.openxmlformats-officedocument.presentationml.tags+xml"/>
  <Override PartName="/ppt/tags/tag1051.xml" ContentType="application/vnd.openxmlformats-officedocument.presentationml.tags+xml"/>
  <Override PartName="/ppt/tags/tag1052.xml" ContentType="application/vnd.openxmlformats-officedocument.presentationml.tags+xml"/>
  <Override PartName="/ppt/tags/tag1053.xml" ContentType="application/vnd.openxmlformats-officedocument.presentationml.tags+xml"/>
  <Override PartName="/ppt/tags/tag1054.xml" ContentType="application/vnd.openxmlformats-officedocument.presentationml.tags+xml"/>
  <Override PartName="/ppt/tags/tag1055.xml" ContentType="application/vnd.openxmlformats-officedocument.presentationml.tags+xml"/>
  <Override PartName="/ppt/tags/tag1056.xml" ContentType="application/vnd.openxmlformats-officedocument.presentationml.tags+xml"/>
  <Override PartName="/ppt/tags/tag1057.xml" ContentType="application/vnd.openxmlformats-officedocument.presentationml.tags+xml"/>
  <Override PartName="/ppt/tags/tag1058.xml" ContentType="application/vnd.openxmlformats-officedocument.presentationml.tags+xml"/>
  <Override PartName="/ppt/tags/tag1059.xml" ContentType="application/vnd.openxmlformats-officedocument.presentationml.tags+xml"/>
  <Override PartName="/ppt/tags/tag106.xml" ContentType="application/vnd.openxmlformats-officedocument.presentationml.tags+xml"/>
  <Override PartName="/ppt/tags/tag1060.xml" ContentType="application/vnd.openxmlformats-officedocument.presentationml.tags+xml"/>
  <Override PartName="/ppt/tags/tag1061.xml" ContentType="application/vnd.openxmlformats-officedocument.presentationml.tags+xml"/>
  <Override PartName="/ppt/tags/tag1062.xml" ContentType="application/vnd.openxmlformats-officedocument.presentationml.tags+xml"/>
  <Override PartName="/ppt/tags/tag1063.xml" ContentType="application/vnd.openxmlformats-officedocument.presentationml.tags+xml"/>
  <Override PartName="/ppt/tags/tag1064.xml" ContentType="application/vnd.openxmlformats-officedocument.presentationml.tags+xml"/>
  <Override PartName="/ppt/tags/tag1065.xml" ContentType="application/vnd.openxmlformats-officedocument.presentationml.tags+xml"/>
  <Override PartName="/ppt/tags/tag1066.xml" ContentType="application/vnd.openxmlformats-officedocument.presentationml.tags+xml"/>
  <Override PartName="/ppt/tags/tag1067.xml" ContentType="application/vnd.openxmlformats-officedocument.presentationml.tags+xml"/>
  <Override PartName="/ppt/tags/tag1068.xml" ContentType="application/vnd.openxmlformats-officedocument.presentationml.tags+xml"/>
  <Override PartName="/ppt/tags/tag1069.xml" ContentType="application/vnd.openxmlformats-officedocument.presentationml.tags+xml"/>
  <Override PartName="/ppt/tags/tag107.xml" ContentType="application/vnd.openxmlformats-officedocument.presentationml.tags+xml"/>
  <Override PartName="/ppt/tags/tag1070.xml" ContentType="application/vnd.openxmlformats-officedocument.presentationml.tags+xml"/>
  <Override PartName="/ppt/tags/tag1071.xml" ContentType="application/vnd.openxmlformats-officedocument.presentationml.tags+xml"/>
  <Override PartName="/ppt/tags/tag1072.xml" ContentType="application/vnd.openxmlformats-officedocument.presentationml.tags+xml"/>
  <Override PartName="/ppt/tags/tag1073.xml" ContentType="application/vnd.openxmlformats-officedocument.presentationml.tags+xml"/>
  <Override PartName="/ppt/tags/tag1074.xml" ContentType="application/vnd.openxmlformats-officedocument.presentationml.tags+xml"/>
  <Override PartName="/ppt/tags/tag1075.xml" ContentType="application/vnd.openxmlformats-officedocument.presentationml.tags+xml"/>
  <Override PartName="/ppt/tags/tag1076.xml" ContentType="application/vnd.openxmlformats-officedocument.presentationml.tags+xml"/>
  <Override PartName="/ppt/tags/tag1077.xml" ContentType="application/vnd.openxmlformats-officedocument.presentationml.tags+xml"/>
  <Override PartName="/ppt/tags/tag1078.xml" ContentType="application/vnd.openxmlformats-officedocument.presentationml.tags+xml"/>
  <Override PartName="/ppt/tags/tag1079.xml" ContentType="application/vnd.openxmlformats-officedocument.presentationml.tags+xml"/>
  <Override PartName="/ppt/tags/tag108.xml" ContentType="application/vnd.openxmlformats-officedocument.presentationml.tags+xml"/>
  <Override PartName="/ppt/tags/tag1080.xml" ContentType="application/vnd.openxmlformats-officedocument.presentationml.tags+xml"/>
  <Override PartName="/ppt/tags/tag1081.xml" ContentType="application/vnd.openxmlformats-officedocument.presentationml.tags+xml"/>
  <Override PartName="/ppt/tags/tag1082.xml" ContentType="application/vnd.openxmlformats-officedocument.presentationml.tags+xml"/>
  <Override PartName="/ppt/tags/tag1083.xml" ContentType="application/vnd.openxmlformats-officedocument.presentationml.tags+xml"/>
  <Override PartName="/ppt/tags/tag1084.xml" ContentType="application/vnd.openxmlformats-officedocument.presentationml.tags+xml"/>
  <Override PartName="/ppt/tags/tag1085.xml" ContentType="application/vnd.openxmlformats-officedocument.presentationml.tags+xml"/>
  <Override PartName="/ppt/tags/tag1086.xml" ContentType="application/vnd.openxmlformats-officedocument.presentationml.tags+xml"/>
  <Override PartName="/ppt/tags/tag1087.xml" ContentType="application/vnd.openxmlformats-officedocument.presentationml.tags+xml"/>
  <Override PartName="/ppt/tags/tag1088.xml" ContentType="application/vnd.openxmlformats-officedocument.presentationml.tags+xml"/>
  <Override PartName="/ppt/tags/tag1089.xml" ContentType="application/vnd.openxmlformats-officedocument.presentationml.tags+xml"/>
  <Override PartName="/ppt/tags/tag109.xml" ContentType="application/vnd.openxmlformats-officedocument.presentationml.tags+xml"/>
  <Override PartName="/ppt/tags/tag1090.xml" ContentType="application/vnd.openxmlformats-officedocument.presentationml.tags+xml"/>
  <Override PartName="/ppt/tags/tag1091.xml" ContentType="application/vnd.openxmlformats-officedocument.presentationml.tags+xml"/>
  <Override PartName="/ppt/tags/tag1092.xml" ContentType="application/vnd.openxmlformats-officedocument.presentationml.tags+xml"/>
  <Override PartName="/ppt/tags/tag1093.xml" ContentType="application/vnd.openxmlformats-officedocument.presentationml.tags+xml"/>
  <Override PartName="/ppt/tags/tag1094.xml" ContentType="application/vnd.openxmlformats-officedocument.presentationml.tags+xml"/>
  <Override PartName="/ppt/tags/tag1095.xml" ContentType="application/vnd.openxmlformats-officedocument.presentationml.tags+xml"/>
  <Override PartName="/ppt/tags/tag1096.xml" ContentType="application/vnd.openxmlformats-officedocument.presentationml.tags+xml"/>
  <Override PartName="/ppt/tags/tag1097.xml" ContentType="application/vnd.openxmlformats-officedocument.presentationml.tags+xml"/>
  <Override PartName="/ppt/tags/tag1098.xml" ContentType="application/vnd.openxmlformats-officedocument.presentationml.tags+xml"/>
  <Override PartName="/ppt/tags/tag109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00.xml" ContentType="application/vnd.openxmlformats-officedocument.presentationml.tags+xml"/>
  <Override PartName="/ppt/tags/tag1101.xml" ContentType="application/vnd.openxmlformats-officedocument.presentationml.tags+xml"/>
  <Override PartName="/ppt/tags/tag1102.xml" ContentType="application/vnd.openxmlformats-officedocument.presentationml.tags+xml"/>
  <Override PartName="/ppt/tags/tag1103.xml" ContentType="application/vnd.openxmlformats-officedocument.presentationml.tags+xml"/>
  <Override PartName="/ppt/tags/tag1104.xml" ContentType="application/vnd.openxmlformats-officedocument.presentationml.tags+xml"/>
  <Override PartName="/ppt/tags/tag1105.xml" ContentType="application/vnd.openxmlformats-officedocument.presentationml.tags+xml"/>
  <Override PartName="/ppt/tags/tag1106.xml" ContentType="application/vnd.openxmlformats-officedocument.presentationml.tags+xml"/>
  <Override PartName="/ppt/tags/tag1107.xml" ContentType="application/vnd.openxmlformats-officedocument.presentationml.tags+xml"/>
  <Override PartName="/ppt/tags/tag1108.xml" ContentType="application/vnd.openxmlformats-officedocument.presentationml.tags+xml"/>
  <Override PartName="/ppt/tags/tag1109.xml" ContentType="application/vnd.openxmlformats-officedocument.presentationml.tags+xml"/>
  <Override PartName="/ppt/tags/tag111.xml" ContentType="application/vnd.openxmlformats-officedocument.presentationml.tags+xml"/>
  <Override PartName="/ppt/tags/tag1110.xml" ContentType="application/vnd.openxmlformats-officedocument.presentationml.tags+xml"/>
  <Override PartName="/ppt/tags/tag1111.xml" ContentType="application/vnd.openxmlformats-officedocument.presentationml.tags+xml"/>
  <Override PartName="/ppt/tags/tag1112.xml" ContentType="application/vnd.openxmlformats-officedocument.presentationml.tags+xml"/>
  <Override PartName="/ppt/tags/tag1113.xml" ContentType="application/vnd.openxmlformats-officedocument.presentationml.tags+xml"/>
  <Override PartName="/ppt/tags/tag1114.xml" ContentType="application/vnd.openxmlformats-officedocument.presentationml.tags+xml"/>
  <Override PartName="/ppt/tags/tag1115.xml" ContentType="application/vnd.openxmlformats-officedocument.presentationml.tags+xml"/>
  <Override PartName="/ppt/tags/tag1116.xml" ContentType="application/vnd.openxmlformats-officedocument.presentationml.tags+xml"/>
  <Override PartName="/ppt/tags/tag1117.xml" ContentType="application/vnd.openxmlformats-officedocument.presentationml.tags+xml"/>
  <Override PartName="/ppt/tags/tag1118.xml" ContentType="application/vnd.openxmlformats-officedocument.presentationml.tags+xml"/>
  <Override PartName="/ppt/tags/tag1119.xml" ContentType="application/vnd.openxmlformats-officedocument.presentationml.tags+xml"/>
  <Override PartName="/ppt/tags/tag112.xml" ContentType="application/vnd.openxmlformats-officedocument.presentationml.tags+xml"/>
  <Override PartName="/ppt/tags/tag1120.xml" ContentType="application/vnd.openxmlformats-officedocument.presentationml.tags+xml"/>
  <Override PartName="/ppt/tags/tag1121.xml" ContentType="application/vnd.openxmlformats-officedocument.presentationml.tags+xml"/>
  <Override PartName="/ppt/tags/tag1122.xml" ContentType="application/vnd.openxmlformats-officedocument.presentationml.tags+xml"/>
  <Override PartName="/ppt/tags/tag1123.xml" ContentType="application/vnd.openxmlformats-officedocument.presentationml.tags+xml"/>
  <Override PartName="/ppt/tags/tag1124.xml" ContentType="application/vnd.openxmlformats-officedocument.presentationml.tags+xml"/>
  <Override PartName="/ppt/tags/tag1125.xml" ContentType="application/vnd.openxmlformats-officedocument.presentationml.tags+xml"/>
  <Override PartName="/ppt/tags/tag1126.xml" ContentType="application/vnd.openxmlformats-officedocument.presentationml.tags+xml"/>
  <Override PartName="/ppt/tags/tag1127.xml" ContentType="application/vnd.openxmlformats-officedocument.presentationml.tags+xml"/>
  <Override PartName="/ppt/tags/tag1128.xml" ContentType="application/vnd.openxmlformats-officedocument.presentationml.tags+xml"/>
  <Override PartName="/ppt/tags/tag1129.xml" ContentType="application/vnd.openxmlformats-officedocument.presentationml.tags+xml"/>
  <Override PartName="/ppt/tags/tag113.xml" ContentType="application/vnd.openxmlformats-officedocument.presentationml.tags+xml"/>
  <Override PartName="/ppt/tags/tag1130.xml" ContentType="application/vnd.openxmlformats-officedocument.presentationml.tags+xml"/>
  <Override PartName="/ppt/tags/tag1131.xml" ContentType="application/vnd.openxmlformats-officedocument.presentationml.tags+xml"/>
  <Override PartName="/ppt/tags/tag1132.xml" ContentType="application/vnd.openxmlformats-officedocument.presentationml.tags+xml"/>
  <Override PartName="/ppt/tags/tag1133.xml" ContentType="application/vnd.openxmlformats-officedocument.presentationml.tags+xml"/>
  <Override PartName="/ppt/tags/tag1134.xml" ContentType="application/vnd.openxmlformats-officedocument.presentationml.tags+xml"/>
  <Override PartName="/ppt/tags/tag1135.xml" ContentType="application/vnd.openxmlformats-officedocument.presentationml.tags+xml"/>
  <Override PartName="/ppt/tags/tag1136.xml" ContentType="application/vnd.openxmlformats-officedocument.presentationml.tags+xml"/>
  <Override PartName="/ppt/tags/tag1137.xml" ContentType="application/vnd.openxmlformats-officedocument.presentationml.tags+xml"/>
  <Override PartName="/ppt/tags/tag1138.xml" ContentType="application/vnd.openxmlformats-officedocument.presentationml.tags+xml"/>
  <Override PartName="/ppt/tags/tag1139.xml" ContentType="application/vnd.openxmlformats-officedocument.presentationml.tags+xml"/>
  <Override PartName="/ppt/tags/tag114.xml" ContentType="application/vnd.openxmlformats-officedocument.presentationml.tags+xml"/>
  <Override PartName="/ppt/tags/tag1140.xml" ContentType="application/vnd.openxmlformats-officedocument.presentationml.tags+xml"/>
  <Override PartName="/ppt/tags/tag1141.xml" ContentType="application/vnd.openxmlformats-officedocument.presentationml.tags+xml"/>
  <Override PartName="/ppt/tags/tag1142.xml" ContentType="application/vnd.openxmlformats-officedocument.presentationml.tags+xml"/>
  <Override PartName="/ppt/tags/tag1143.xml" ContentType="application/vnd.openxmlformats-officedocument.presentationml.tags+xml"/>
  <Override PartName="/ppt/tags/tag1144.xml" ContentType="application/vnd.openxmlformats-officedocument.presentationml.tags+xml"/>
  <Override PartName="/ppt/tags/tag1145.xml" ContentType="application/vnd.openxmlformats-officedocument.presentationml.tags+xml"/>
  <Override PartName="/ppt/tags/tag1146.xml" ContentType="application/vnd.openxmlformats-officedocument.presentationml.tags+xml"/>
  <Override PartName="/ppt/tags/tag1147.xml" ContentType="application/vnd.openxmlformats-officedocument.presentationml.tags+xml"/>
  <Override PartName="/ppt/tags/tag1148.xml" ContentType="application/vnd.openxmlformats-officedocument.presentationml.tags+xml"/>
  <Override PartName="/ppt/tags/tag1149.xml" ContentType="application/vnd.openxmlformats-officedocument.presentationml.tags+xml"/>
  <Override PartName="/ppt/tags/tag115.xml" ContentType="application/vnd.openxmlformats-officedocument.presentationml.tags+xml"/>
  <Override PartName="/ppt/tags/tag1150.xml" ContentType="application/vnd.openxmlformats-officedocument.presentationml.tags+xml"/>
  <Override PartName="/ppt/tags/tag1151.xml" ContentType="application/vnd.openxmlformats-officedocument.presentationml.tags+xml"/>
  <Override PartName="/ppt/tags/tag1152.xml" ContentType="application/vnd.openxmlformats-officedocument.presentationml.tags+xml"/>
  <Override PartName="/ppt/tags/tag1153.xml" ContentType="application/vnd.openxmlformats-officedocument.presentationml.tags+xml"/>
  <Override PartName="/ppt/tags/tag1154.xml" ContentType="application/vnd.openxmlformats-officedocument.presentationml.tags+xml"/>
  <Override PartName="/ppt/tags/tag1155.xml" ContentType="application/vnd.openxmlformats-officedocument.presentationml.tags+xml"/>
  <Override PartName="/ppt/tags/tag1156.xml" ContentType="application/vnd.openxmlformats-officedocument.presentationml.tags+xml"/>
  <Override PartName="/ppt/tags/tag1157.xml" ContentType="application/vnd.openxmlformats-officedocument.presentationml.tags+xml"/>
  <Override PartName="/ppt/tags/tag1158.xml" ContentType="application/vnd.openxmlformats-officedocument.presentationml.tags+xml"/>
  <Override PartName="/ppt/tags/tag1159.xml" ContentType="application/vnd.openxmlformats-officedocument.presentationml.tags+xml"/>
  <Override PartName="/ppt/tags/tag116.xml" ContentType="application/vnd.openxmlformats-officedocument.presentationml.tags+xml"/>
  <Override PartName="/ppt/tags/tag1160.xml" ContentType="application/vnd.openxmlformats-officedocument.presentationml.tags+xml"/>
  <Override PartName="/ppt/tags/tag1161.xml" ContentType="application/vnd.openxmlformats-officedocument.presentationml.tags+xml"/>
  <Override PartName="/ppt/tags/tag1162.xml" ContentType="application/vnd.openxmlformats-officedocument.presentationml.tags+xml"/>
  <Override PartName="/ppt/tags/tag1163.xml" ContentType="application/vnd.openxmlformats-officedocument.presentationml.tags+xml"/>
  <Override PartName="/ppt/tags/tag1164.xml" ContentType="application/vnd.openxmlformats-officedocument.presentationml.tags+xml"/>
  <Override PartName="/ppt/tags/tag1165.xml" ContentType="application/vnd.openxmlformats-officedocument.presentationml.tags+xml"/>
  <Override PartName="/ppt/tags/tag1166.xml" ContentType="application/vnd.openxmlformats-officedocument.presentationml.tags+xml"/>
  <Override PartName="/ppt/tags/tag1167.xml" ContentType="application/vnd.openxmlformats-officedocument.presentationml.tags+xml"/>
  <Override PartName="/ppt/tags/tag1168.xml" ContentType="application/vnd.openxmlformats-officedocument.presentationml.tags+xml"/>
  <Override PartName="/ppt/tags/tag1169.xml" ContentType="application/vnd.openxmlformats-officedocument.presentationml.tags+xml"/>
  <Override PartName="/ppt/tags/tag117.xml" ContentType="application/vnd.openxmlformats-officedocument.presentationml.tags+xml"/>
  <Override PartName="/ppt/tags/tag1170.xml" ContentType="application/vnd.openxmlformats-officedocument.presentationml.tags+xml"/>
  <Override PartName="/ppt/tags/tag1171.xml" ContentType="application/vnd.openxmlformats-officedocument.presentationml.tags+xml"/>
  <Override PartName="/ppt/tags/tag1172.xml" ContentType="application/vnd.openxmlformats-officedocument.presentationml.tags+xml"/>
  <Override PartName="/ppt/tags/tag1173.xml" ContentType="application/vnd.openxmlformats-officedocument.presentationml.tags+xml"/>
  <Override PartName="/ppt/tags/tag1174.xml" ContentType="application/vnd.openxmlformats-officedocument.presentationml.tags+xml"/>
  <Override PartName="/ppt/tags/tag1175.xml" ContentType="application/vnd.openxmlformats-officedocument.presentationml.tags+xml"/>
  <Override PartName="/ppt/tags/tag1176.xml" ContentType="application/vnd.openxmlformats-officedocument.presentationml.tags+xml"/>
  <Override PartName="/ppt/tags/tag1177.xml" ContentType="application/vnd.openxmlformats-officedocument.presentationml.tags+xml"/>
  <Override PartName="/ppt/tags/tag1178.xml" ContentType="application/vnd.openxmlformats-officedocument.presentationml.tags+xml"/>
  <Override PartName="/ppt/tags/tag1179.xml" ContentType="application/vnd.openxmlformats-officedocument.presentationml.tags+xml"/>
  <Override PartName="/ppt/tags/tag118.xml" ContentType="application/vnd.openxmlformats-officedocument.presentationml.tags+xml"/>
  <Override PartName="/ppt/tags/tag1180.xml" ContentType="application/vnd.openxmlformats-officedocument.presentationml.tags+xml"/>
  <Override PartName="/ppt/tags/tag1181.xml" ContentType="application/vnd.openxmlformats-officedocument.presentationml.tags+xml"/>
  <Override PartName="/ppt/tags/tag1182.xml" ContentType="application/vnd.openxmlformats-officedocument.presentationml.tags+xml"/>
  <Override PartName="/ppt/tags/tag1183.xml" ContentType="application/vnd.openxmlformats-officedocument.presentationml.tags+xml"/>
  <Override PartName="/ppt/tags/tag1184.xml" ContentType="application/vnd.openxmlformats-officedocument.presentationml.tags+xml"/>
  <Override PartName="/ppt/tags/tag1185.xml" ContentType="application/vnd.openxmlformats-officedocument.presentationml.tags+xml"/>
  <Override PartName="/ppt/tags/tag1186.xml" ContentType="application/vnd.openxmlformats-officedocument.presentationml.tags+xml"/>
  <Override PartName="/ppt/tags/tag1187.xml" ContentType="application/vnd.openxmlformats-officedocument.presentationml.tags+xml"/>
  <Override PartName="/ppt/tags/tag1188.xml" ContentType="application/vnd.openxmlformats-officedocument.presentationml.tags+xml"/>
  <Override PartName="/ppt/tags/tag1189.xml" ContentType="application/vnd.openxmlformats-officedocument.presentationml.tags+xml"/>
  <Override PartName="/ppt/tags/tag119.xml" ContentType="application/vnd.openxmlformats-officedocument.presentationml.tags+xml"/>
  <Override PartName="/ppt/tags/tag1190.xml" ContentType="application/vnd.openxmlformats-officedocument.presentationml.tags+xml"/>
  <Override PartName="/ppt/tags/tag1191.xml" ContentType="application/vnd.openxmlformats-officedocument.presentationml.tags+xml"/>
  <Override PartName="/ppt/tags/tag1192.xml" ContentType="application/vnd.openxmlformats-officedocument.presentationml.tags+xml"/>
  <Override PartName="/ppt/tags/tag1193.xml" ContentType="application/vnd.openxmlformats-officedocument.presentationml.tags+xml"/>
  <Override PartName="/ppt/tags/tag1194.xml" ContentType="application/vnd.openxmlformats-officedocument.presentationml.tags+xml"/>
  <Override PartName="/ppt/tags/tag1195.xml" ContentType="application/vnd.openxmlformats-officedocument.presentationml.tags+xml"/>
  <Override PartName="/ppt/tags/tag1196.xml" ContentType="application/vnd.openxmlformats-officedocument.presentationml.tags+xml"/>
  <Override PartName="/ppt/tags/tag1197.xml" ContentType="application/vnd.openxmlformats-officedocument.presentationml.tags+xml"/>
  <Override PartName="/ppt/tags/tag1198.xml" ContentType="application/vnd.openxmlformats-officedocument.presentationml.tags+xml"/>
  <Override PartName="/ppt/tags/tag119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00.xml" ContentType="application/vnd.openxmlformats-officedocument.presentationml.tags+xml"/>
  <Override PartName="/ppt/tags/tag1201.xml" ContentType="application/vnd.openxmlformats-officedocument.presentationml.tags+xml"/>
  <Override PartName="/ppt/tags/tag1202.xml" ContentType="application/vnd.openxmlformats-officedocument.presentationml.tags+xml"/>
  <Override PartName="/ppt/tags/tag1203.xml" ContentType="application/vnd.openxmlformats-officedocument.presentationml.tags+xml"/>
  <Override PartName="/ppt/tags/tag1204.xml" ContentType="application/vnd.openxmlformats-officedocument.presentationml.tags+xml"/>
  <Override PartName="/ppt/tags/tag1205.xml" ContentType="application/vnd.openxmlformats-officedocument.presentationml.tags+xml"/>
  <Override PartName="/ppt/tags/tag1206.xml" ContentType="application/vnd.openxmlformats-officedocument.presentationml.tags+xml"/>
  <Override PartName="/ppt/tags/tag1207.xml" ContentType="application/vnd.openxmlformats-officedocument.presentationml.tags+xml"/>
  <Override PartName="/ppt/tags/tag1208.xml" ContentType="application/vnd.openxmlformats-officedocument.presentationml.tags+xml"/>
  <Override PartName="/ppt/tags/tag1209.xml" ContentType="application/vnd.openxmlformats-officedocument.presentationml.tags+xml"/>
  <Override PartName="/ppt/tags/tag121.xml" ContentType="application/vnd.openxmlformats-officedocument.presentationml.tags+xml"/>
  <Override PartName="/ppt/tags/tag1210.xml" ContentType="application/vnd.openxmlformats-officedocument.presentationml.tags+xml"/>
  <Override PartName="/ppt/tags/tag1211.xml" ContentType="application/vnd.openxmlformats-officedocument.presentationml.tags+xml"/>
  <Override PartName="/ppt/tags/tag1212.xml" ContentType="application/vnd.openxmlformats-officedocument.presentationml.tags+xml"/>
  <Override PartName="/ppt/tags/tag1213.xml" ContentType="application/vnd.openxmlformats-officedocument.presentationml.tags+xml"/>
  <Override PartName="/ppt/tags/tag1214.xml" ContentType="application/vnd.openxmlformats-officedocument.presentationml.tags+xml"/>
  <Override PartName="/ppt/tags/tag1215.xml" ContentType="application/vnd.openxmlformats-officedocument.presentationml.tags+xml"/>
  <Override PartName="/ppt/tags/tag1216.xml" ContentType="application/vnd.openxmlformats-officedocument.presentationml.tags+xml"/>
  <Override PartName="/ppt/tags/tag1217.xml" ContentType="application/vnd.openxmlformats-officedocument.presentationml.tags+xml"/>
  <Override PartName="/ppt/tags/tag1218.xml" ContentType="application/vnd.openxmlformats-officedocument.presentationml.tags+xml"/>
  <Override PartName="/ppt/tags/tag1219.xml" ContentType="application/vnd.openxmlformats-officedocument.presentationml.tags+xml"/>
  <Override PartName="/ppt/tags/tag122.xml" ContentType="application/vnd.openxmlformats-officedocument.presentationml.tags+xml"/>
  <Override PartName="/ppt/tags/tag1220.xml" ContentType="application/vnd.openxmlformats-officedocument.presentationml.tags+xml"/>
  <Override PartName="/ppt/tags/tag1221.xml" ContentType="application/vnd.openxmlformats-officedocument.presentationml.tags+xml"/>
  <Override PartName="/ppt/tags/tag1222.xml" ContentType="application/vnd.openxmlformats-officedocument.presentationml.tags+xml"/>
  <Override PartName="/ppt/tags/tag1223.xml" ContentType="application/vnd.openxmlformats-officedocument.presentationml.tags+xml"/>
  <Override PartName="/ppt/tags/tag1224.xml" ContentType="application/vnd.openxmlformats-officedocument.presentationml.tags+xml"/>
  <Override PartName="/ppt/tags/tag1225.xml" ContentType="application/vnd.openxmlformats-officedocument.presentationml.tags+xml"/>
  <Override PartName="/ppt/tags/tag1226.xml" ContentType="application/vnd.openxmlformats-officedocument.presentationml.tags+xml"/>
  <Override PartName="/ppt/tags/tag1227.xml" ContentType="application/vnd.openxmlformats-officedocument.presentationml.tags+xml"/>
  <Override PartName="/ppt/tags/tag1228.xml" ContentType="application/vnd.openxmlformats-officedocument.presentationml.tags+xml"/>
  <Override PartName="/ppt/tags/tag1229.xml" ContentType="application/vnd.openxmlformats-officedocument.presentationml.tags+xml"/>
  <Override PartName="/ppt/tags/tag123.xml" ContentType="application/vnd.openxmlformats-officedocument.presentationml.tags+xml"/>
  <Override PartName="/ppt/tags/tag1230.xml" ContentType="application/vnd.openxmlformats-officedocument.presentationml.tags+xml"/>
  <Override PartName="/ppt/tags/tag1231.xml" ContentType="application/vnd.openxmlformats-officedocument.presentationml.tags+xml"/>
  <Override PartName="/ppt/tags/tag1232.xml" ContentType="application/vnd.openxmlformats-officedocument.presentationml.tags+xml"/>
  <Override PartName="/ppt/tags/tag1233.xml" ContentType="application/vnd.openxmlformats-officedocument.presentationml.tags+xml"/>
  <Override PartName="/ppt/tags/tag1234.xml" ContentType="application/vnd.openxmlformats-officedocument.presentationml.tags+xml"/>
  <Override PartName="/ppt/tags/tag1235.xml" ContentType="application/vnd.openxmlformats-officedocument.presentationml.tags+xml"/>
  <Override PartName="/ppt/tags/tag1236.xml" ContentType="application/vnd.openxmlformats-officedocument.presentationml.tags+xml"/>
  <Override PartName="/ppt/tags/tag1237.xml" ContentType="application/vnd.openxmlformats-officedocument.presentationml.tags+xml"/>
  <Override PartName="/ppt/tags/tag1238.xml" ContentType="application/vnd.openxmlformats-officedocument.presentationml.tags+xml"/>
  <Override PartName="/ppt/tags/tag1239.xml" ContentType="application/vnd.openxmlformats-officedocument.presentationml.tags+xml"/>
  <Override PartName="/ppt/tags/tag124.xml" ContentType="application/vnd.openxmlformats-officedocument.presentationml.tags+xml"/>
  <Override PartName="/ppt/tags/tag1240.xml" ContentType="application/vnd.openxmlformats-officedocument.presentationml.tags+xml"/>
  <Override PartName="/ppt/tags/tag1241.xml" ContentType="application/vnd.openxmlformats-officedocument.presentationml.tags+xml"/>
  <Override PartName="/ppt/tags/tag1242.xml" ContentType="application/vnd.openxmlformats-officedocument.presentationml.tags+xml"/>
  <Override PartName="/ppt/tags/tag1243.xml" ContentType="application/vnd.openxmlformats-officedocument.presentationml.tags+xml"/>
  <Override PartName="/ppt/tags/tag1244.xml" ContentType="application/vnd.openxmlformats-officedocument.presentationml.tags+xml"/>
  <Override PartName="/ppt/tags/tag1245.xml" ContentType="application/vnd.openxmlformats-officedocument.presentationml.tags+xml"/>
  <Override PartName="/ppt/tags/tag1246.xml" ContentType="application/vnd.openxmlformats-officedocument.presentationml.tags+xml"/>
  <Override PartName="/ppt/tags/tag1247.xml" ContentType="application/vnd.openxmlformats-officedocument.presentationml.tags+xml"/>
  <Override PartName="/ppt/tags/tag1248.xml" ContentType="application/vnd.openxmlformats-officedocument.presentationml.tags+xml"/>
  <Override PartName="/ppt/tags/tag1249.xml" ContentType="application/vnd.openxmlformats-officedocument.presentationml.tags+xml"/>
  <Override PartName="/ppt/tags/tag125.xml" ContentType="application/vnd.openxmlformats-officedocument.presentationml.tags+xml"/>
  <Override PartName="/ppt/tags/tag1250.xml" ContentType="application/vnd.openxmlformats-officedocument.presentationml.tags+xml"/>
  <Override PartName="/ppt/tags/tag1251.xml" ContentType="application/vnd.openxmlformats-officedocument.presentationml.tags+xml"/>
  <Override PartName="/ppt/tags/tag1252.xml" ContentType="application/vnd.openxmlformats-officedocument.presentationml.tags+xml"/>
  <Override PartName="/ppt/tags/tag1253.xml" ContentType="application/vnd.openxmlformats-officedocument.presentationml.tags+xml"/>
  <Override PartName="/ppt/tags/tag1254.xml" ContentType="application/vnd.openxmlformats-officedocument.presentationml.tags+xml"/>
  <Override PartName="/ppt/tags/tag1255.xml" ContentType="application/vnd.openxmlformats-officedocument.presentationml.tags+xml"/>
  <Override PartName="/ppt/tags/tag1256.xml" ContentType="application/vnd.openxmlformats-officedocument.presentationml.tags+xml"/>
  <Override PartName="/ppt/tags/tag1257.xml" ContentType="application/vnd.openxmlformats-officedocument.presentationml.tags+xml"/>
  <Override PartName="/ppt/tags/tag1258.xml" ContentType="application/vnd.openxmlformats-officedocument.presentationml.tags+xml"/>
  <Override PartName="/ppt/tags/tag1259.xml" ContentType="application/vnd.openxmlformats-officedocument.presentationml.tags+xml"/>
  <Override PartName="/ppt/tags/tag126.xml" ContentType="application/vnd.openxmlformats-officedocument.presentationml.tags+xml"/>
  <Override PartName="/ppt/tags/tag1260.xml" ContentType="application/vnd.openxmlformats-officedocument.presentationml.tags+xml"/>
  <Override PartName="/ppt/tags/tag1261.xml" ContentType="application/vnd.openxmlformats-officedocument.presentationml.tags+xml"/>
  <Override PartName="/ppt/tags/tag1262.xml" ContentType="application/vnd.openxmlformats-officedocument.presentationml.tags+xml"/>
  <Override PartName="/ppt/tags/tag1263.xml" ContentType="application/vnd.openxmlformats-officedocument.presentationml.tags+xml"/>
  <Override PartName="/ppt/tags/tag1264.xml" ContentType="application/vnd.openxmlformats-officedocument.presentationml.tags+xml"/>
  <Override PartName="/ppt/tags/tag1265.xml" ContentType="application/vnd.openxmlformats-officedocument.presentationml.tags+xml"/>
  <Override PartName="/ppt/tags/tag1266.xml" ContentType="application/vnd.openxmlformats-officedocument.presentationml.tags+xml"/>
  <Override PartName="/ppt/tags/tag1267.xml" ContentType="application/vnd.openxmlformats-officedocument.presentationml.tags+xml"/>
  <Override PartName="/ppt/tags/tag1268.xml" ContentType="application/vnd.openxmlformats-officedocument.presentationml.tags+xml"/>
  <Override PartName="/ppt/tags/tag1269.xml" ContentType="application/vnd.openxmlformats-officedocument.presentationml.tags+xml"/>
  <Override PartName="/ppt/tags/tag127.xml" ContentType="application/vnd.openxmlformats-officedocument.presentationml.tags+xml"/>
  <Override PartName="/ppt/tags/tag1270.xml" ContentType="application/vnd.openxmlformats-officedocument.presentationml.tags+xml"/>
  <Override PartName="/ppt/tags/tag1271.xml" ContentType="application/vnd.openxmlformats-officedocument.presentationml.tags+xml"/>
  <Override PartName="/ppt/tags/tag1272.xml" ContentType="application/vnd.openxmlformats-officedocument.presentationml.tags+xml"/>
  <Override PartName="/ppt/tags/tag1273.xml" ContentType="application/vnd.openxmlformats-officedocument.presentationml.tags+xml"/>
  <Override PartName="/ppt/tags/tag1274.xml" ContentType="application/vnd.openxmlformats-officedocument.presentationml.tags+xml"/>
  <Override PartName="/ppt/tags/tag1275.xml" ContentType="application/vnd.openxmlformats-officedocument.presentationml.tags+xml"/>
  <Override PartName="/ppt/tags/tag1276.xml" ContentType="application/vnd.openxmlformats-officedocument.presentationml.tags+xml"/>
  <Override PartName="/ppt/tags/tag1277.xml" ContentType="application/vnd.openxmlformats-officedocument.presentationml.tags+xml"/>
  <Override PartName="/ppt/tags/tag1278.xml" ContentType="application/vnd.openxmlformats-officedocument.presentationml.tags+xml"/>
  <Override PartName="/ppt/tags/tag1279.xml" ContentType="application/vnd.openxmlformats-officedocument.presentationml.tags+xml"/>
  <Override PartName="/ppt/tags/tag128.xml" ContentType="application/vnd.openxmlformats-officedocument.presentationml.tags+xml"/>
  <Override PartName="/ppt/tags/tag1280.xml" ContentType="application/vnd.openxmlformats-officedocument.presentationml.tags+xml"/>
  <Override PartName="/ppt/tags/tag1281.xml" ContentType="application/vnd.openxmlformats-officedocument.presentationml.tags+xml"/>
  <Override PartName="/ppt/tags/tag1282.xml" ContentType="application/vnd.openxmlformats-officedocument.presentationml.tags+xml"/>
  <Override PartName="/ppt/tags/tag1283.xml" ContentType="application/vnd.openxmlformats-officedocument.presentationml.tags+xml"/>
  <Override PartName="/ppt/tags/tag1284.xml" ContentType="application/vnd.openxmlformats-officedocument.presentationml.tags+xml"/>
  <Override PartName="/ppt/tags/tag1285.xml" ContentType="application/vnd.openxmlformats-officedocument.presentationml.tags+xml"/>
  <Override PartName="/ppt/tags/tag1286.xml" ContentType="application/vnd.openxmlformats-officedocument.presentationml.tags+xml"/>
  <Override PartName="/ppt/tags/tag1287.xml" ContentType="application/vnd.openxmlformats-officedocument.presentationml.tags+xml"/>
  <Override PartName="/ppt/tags/tag1288.xml" ContentType="application/vnd.openxmlformats-officedocument.presentationml.tags+xml"/>
  <Override PartName="/ppt/tags/tag1289.xml" ContentType="application/vnd.openxmlformats-officedocument.presentationml.tags+xml"/>
  <Override PartName="/ppt/tags/tag129.xml" ContentType="application/vnd.openxmlformats-officedocument.presentationml.tags+xml"/>
  <Override PartName="/ppt/tags/tag1290.xml" ContentType="application/vnd.openxmlformats-officedocument.presentationml.tags+xml"/>
  <Override PartName="/ppt/tags/tag1291.xml" ContentType="application/vnd.openxmlformats-officedocument.presentationml.tags+xml"/>
  <Override PartName="/ppt/tags/tag1292.xml" ContentType="application/vnd.openxmlformats-officedocument.presentationml.tags+xml"/>
  <Override PartName="/ppt/tags/tag1293.xml" ContentType="application/vnd.openxmlformats-officedocument.presentationml.tags+xml"/>
  <Override PartName="/ppt/tags/tag1294.xml" ContentType="application/vnd.openxmlformats-officedocument.presentationml.tags+xml"/>
  <Override PartName="/ppt/tags/tag1295.xml" ContentType="application/vnd.openxmlformats-officedocument.presentationml.tags+xml"/>
  <Override PartName="/ppt/tags/tag1296.xml" ContentType="application/vnd.openxmlformats-officedocument.presentationml.tags+xml"/>
  <Override PartName="/ppt/tags/tag1297.xml" ContentType="application/vnd.openxmlformats-officedocument.presentationml.tags+xml"/>
  <Override PartName="/ppt/tags/tag1298.xml" ContentType="application/vnd.openxmlformats-officedocument.presentationml.tags+xml"/>
  <Override PartName="/ppt/tags/tag129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00.xml" ContentType="application/vnd.openxmlformats-officedocument.presentationml.tags+xml"/>
  <Override PartName="/ppt/tags/tag1301.xml" ContentType="application/vnd.openxmlformats-officedocument.presentationml.tags+xml"/>
  <Override PartName="/ppt/tags/tag1302.xml" ContentType="application/vnd.openxmlformats-officedocument.presentationml.tags+xml"/>
  <Override PartName="/ppt/tags/tag1303.xml" ContentType="application/vnd.openxmlformats-officedocument.presentationml.tags+xml"/>
  <Override PartName="/ppt/tags/tag1304.xml" ContentType="application/vnd.openxmlformats-officedocument.presentationml.tags+xml"/>
  <Override PartName="/ppt/tags/tag1305.xml" ContentType="application/vnd.openxmlformats-officedocument.presentationml.tags+xml"/>
  <Override PartName="/ppt/tags/tag1306.xml" ContentType="application/vnd.openxmlformats-officedocument.presentationml.tags+xml"/>
  <Override PartName="/ppt/tags/tag1307.xml" ContentType="application/vnd.openxmlformats-officedocument.presentationml.tags+xml"/>
  <Override PartName="/ppt/tags/tag1308.xml" ContentType="application/vnd.openxmlformats-officedocument.presentationml.tags+xml"/>
  <Override PartName="/ppt/tags/tag1309.xml" ContentType="application/vnd.openxmlformats-officedocument.presentationml.tags+xml"/>
  <Override PartName="/ppt/tags/tag131.xml" ContentType="application/vnd.openxmlformats-officedocument.presentationml.tags+xml"/>
  <Override PartName="/ppt/tags/tag1310.xml" ContentType="application/vnd.openxmlformats-officedocument.presentationml.tags+xml"/>
  <Override PartName="/ppt/tags/tag1311.xml" ContentType="application/vnd.openxmlformats-officedocument.presentationml.tags+xml"/>
  <Override PartName="/ppt/tags/tag1312.xml" ContentType="application/vnd.openxmlformats-officedocument.presentationml.tags+xml"/>
  <Override PartName="/ppt/tags/tag1313.xml" ContentType="application/vnd.openxmlformats-officedocument.presentationml.tags+xml"/>
  <Override PartName="/ppt/tags/tag1314.xml" ContentType="application/vnd.openxmlformats-officedocument.presentationml.tags+xml"/>
  <Override PartName="/ppt/tags/tag1315.xml" ContentType="application/vnd.openxmlformats-officedocument.presentationml.tags+xml"/>
  <Override PartName="/ppt/tags/tag1316.xml" ContentType="application/vnd.openxmlformats-officedocument.presentationml.tags+xml"/>
  <Override PartName="/ppt/tags/tag1317.xml" ContentType="application/vnd.openxmlformats-officedocument.presentationml.tags+xml"/>
  <Override PartName="/ppt/tags/tag1318.xml" ContentType="application/vnd.openxmlformats-officedocument.presentationml.tags+xml"/>
  <Override PartName="/ppt/tags/tag1319.xml" ContentType="application/vnd.openxmlformats-officedocument.presentationml.tags+xml"/>
  <Override PartName="/ppt/tags/tag132.xml" ContentType="application/vnd.openxmlformats-officedocument.presentationml.tags+xml"/>
  <Override PartName="/ppt/tags/tag1320.xml" ContentType="application/vnd.openxmlformats-officedocument.presentationml.tags+xml"/>
  <Override PartName="/ppt/tags/tag1321.xml" ContentType="application/vnd.openxmlformats-officedocument.presentationml.tags+xml"/>
  <Override PartName="/ppt/tags/tag1322.xml" ContentType="application/vnd.openxmlformats-officedocument.presentationml.tags+xml"/>
  <Override PartName="/ppt/tags/tag1323.xml" ContentType="application/vnd.openxmlformats-officedocument.presentationml.tags+xml"/>
  <Override PartName="/ppt/tags/tag1324.xml" ContentType="application/vnd.openxmlformats-officedocument.presentationml.tags+xml"/>
  <Override PartName="/ppt/tags/tag1325.xml" ContentType="application/vnd.openxmlformats-officedocument.presentationml.tags+xml"/>
  <Override PartName="/ppt/tags/tag1326.xml" ContentType="application/vnd.openxmlformats-officedocument.presentationml.tags+xml"/>
  <Override PartName="/ppt/tags/tag1327.xml" ContentType="application/vnd.openxmlformats-officedocument.presentationml.tags+xml"/>
  <Override PartName="/ppt/tags/tag1328.xml" ContentType="application/vnd.openxmlformats-officedocument.presentationml.tags+xml"/>
  <Override PartName="/ppt/tags/tag1329.xml" ContentType="application/vnd.openxmlformats-officedocument.presentationml.tags+xml"/>
  <Override PartName="/ppt/tags/tag133.xml" ContentType="application/vnd.openxmlformats-officedocument.presentationml.tags+xml"/>
  <Override PartName="/ppt/tags/tag1330.xml" ContentType="application/vnd.openxmlformats-officedocument.presentationml.tags+xml"/>
  <Override PartName="/ppt/tags/tag1331.xml" ContentType="application/vnd.openxmlformats-officedocument.presentationml.tags+xml"/>
  <Override PartName="/ppt/tags/tag1332.xml" ContentType="application/vnd.openxmlformats-officedocument.presentationml.tags+xml"/>
  <Override PartName="/ppt/tags/tag1333.xml" ContentType="application/vnd.openxmlformats-officedocument.presentationml.tags+xml"/>
  <Override PartName="/ppt/tags/tag1334.xml" ContentType="application/vnd.openxmlformats-officedocument.presentationml.tags+xml"/>
  <Override PartName="/ppt/tags/tag1335.xml" ContentType="application/vnd.openxmlformats-officedocument.presentationml.tags+xml"/>
  <Override PartName="/ppt/tags/tag1336.xml" ContentType="application/vnd.openxmlformats-officedocument.presentationml.tags+xml"/>
  <Override PartName="/ppt/tags/tag1337.xml" ContentType="application/vnd.openxmlformats-officedocument.presentationml.tags+xml"/>
  <Override PartName="/ppt/tags/tag1338.xml" ContentType="application/vnd.openxmlformats-officedocument.presentationml.tags+xml"/>
  <Override PartName="/ppt/tags/tag1339.xml" ContentType="application/vnd.openxmlformats-officedocument.presentationml.tags+xml"/>
  <Override PartName="/ppt/tags/tag134.xml" ContentType="application/vnd.openxmlformats-officedocument.presentationml.tags+xml"/>
  <Override PartName="/ppt/tags/tag1340.xml" ContentType="application/vnd.openxmlformats-officedocument.presentationml.tags+xml"/>
  <Override PartName="/ppt/tags/tag1341.xml" ContentType="application/vnd.openxmlformats-officedocument.presentationml.tags+xml"/>
  <Override PartName="/ppt/tags/tag1342.xml" ContentType="application/vnd.openxmlformats-officedocument.presentationml.tags+xml"/>
  <Override PartName="/ppt/tags/tag1343.xml" ContentType="application/vnd.openxmlformats-officedocument.presentationml.tags+xml"/>
  <Override PartName="/ppt/tags/tag1344.xml" ContentType="application/vnd.openxmlformats-officedocument.presentationml.tags+xml"/>
  <Override PartName="/ppt/tags/tag1345.xml" ContentType="application/vnd.openxmlformats-officedocument.presentationml.tags+xml"/>
  <Override PartName="/ppt/tags/tag1346.xml" ContentType="application/vnd.openxmlformats-officedocument.presentationml.tags+xml"/>
  <Override PartName="/ppt/tags/tag1347.xml" ContentType="application/vnd.openxmlformats-officedocument.presentationml.tags+xml"/>
  <Override PartName="/ppt/tags/tag1348.xml" ContentType="application/vnd.openxmlformats-officedocument.presentationml.tags+xml"/>
  <Override PartName="/ppt/tags/tag1349.xml" ContentType="application/vnd.openxmlformats-officedocument.presentationml.tags+xml"/>
  <Override PartName="/ppt/tags/tag135.xml" ContentType="application/vnd.openxmlformats-officedocument.presentationml.tags+xml"/>
  <Override PartName="/ppt/tags/tag1350.xml" ContentType="application/vnd.openxmlformats-officedocument.presentationml.tags+xml"/>
  <Override PartName="/ppt/tags/tag1351.xml" ContentType="application/vnd.openxmlformats-officedocument.presentationml.tags+xml"/>
  <Override PartName="/ppt/tags/tag1352.xml" ContentType="application/vnd.openxmlformats-officedocument.presentationml.tags+xml"/>
  <Override PartName="/ppt/tags/tag1353.xml" ContentType="application/vnd.openxmlformats-officedocument.presentationml.tags+xml"/>
  <Override PartName="/ppt/tags/tag1354.xml" ContentType="application/vnd.openxmlformats-officedocument.presentationml.tags+xml"/>
  <Override PartName="/ppt/tags/tag1355.xml" ContentType="application/vnd.openxmlformats-officedocument.presentationml.tags+xml"/>
  <Override PartName="/ppt/tags/tag1356.xml" ContentType="application/vnd.openxmlformats-officedocument.presentationml.tags+xml"/>
  <Override PartName="/ppt/tags/tag1357.xml" ContentType="application/vnd.openxmlformats-officedocument.presentationml.tags+xml"/>
  <Override PartName="/ppt/tags/tag1358.xml" ContentType="application/vnd.openxmlformats-officedocument.presentationml.tags+xml"/>
  <Override PartName="/ppt/tags/tag1359.xml" ContentType="application/vnd.openxmlformats-officedocument.presentationml.tags+xml"/>
  <Override PartName="/ppt/tags/tag136.xml" ContentType="application/vnd.openxmlformats-officedocument.presentationml.tags+xml"/>
  <Override PartName="/ppt/tags/tag1360.xml" ContentType="application/vnd.openxmlformats-officedocument.presentationml.tags+xml"/>
  <Override PartName="/ppt/tags/tag1361.xml" ContentType="application/vnd.openxmlformats-officedocument.presentationml.tags+xml"/>
  <Override PartName="/ppt/tags/tag1362.xml" ContentType="application/vnd.openxmlformats-officedocument.presentationml.tags+xml"/>
  <Override PartName="/ppt/tags/tag1363.xml" ContentType="application/vnd.openxmlformats-officedocument.presentationml.tags+xml"/>
  <Override PartName="/ppt/tags/tag1364.xml" ContentType="application/vnd.openxmlformats-officedocument.presentationml.tags+xml"/>
  <Override PartName="/ppt/tags/tag1365.xml" ContentType="application/vnd.openxmlformats-officedocument.presentationml.tags+xml"/>
  <Override PartName="/ppt/tags/tag1366.xml" ContentType="application/vnd.openxmlformats-officedocument.presentationml.tags+xml"/>
  <Override PartName="/ppt/tags/tag1367.xml" ContentType="application/vnd.openxmlformats-officedocument.presentationml.tags+xml"/>
  <Override PartName="/ppt/tags/tag1368.xml" ContentType="application/vnd.openxmlformats-officedocument.presentationml.tags+xml"/>
  <Override PartName="/ppt/tags/tag1369.xml" ContentType="application/vnd.openxmlformats-officedocument.presentationml.tags+xml"/>
  <Override PartName="/ppt/tags/tag137.xml" ContentType="application/vnd.openxmlformats-officedocument.presentationml.tags+xml"/>
  <Override PartName="/ppt/tags/tag1370.xml" ContentType="application/vnd.openxmlformats-officedocument.presentationml.tags+xml"/>
  <Override PartName="/ppt/tags/tag1371.xml" ContentType="application/vnd.openxmlformats-officedocument.presentationml.tags+xml"/>
  <Override PartName="/ppt/tags/tag1372.xml" ContentType="application/vnd.openxmlformats-officedocument.presentationml.tags+xml"/>
  <Override PartName="/ppt/tags/tag1373.xml" ContentType="application/vnd.openxmlformats-officedocument.presentationml.tags+xml"/>
  <Override PartName="/ppt/tags/tag1374.xml" ContentType="application/vnd.openxmlformats-officedocument.presentationml.tags+xml"/>
  <Override PartName="/ppt/tags/tag1375.xml" ContentType="application/vnd.openxmlformats-officedocument.presentationml.tags+xml"/>
  <Override PartName="/ppt/tags/tag1376.xml" ContentType="application/vnd.openxmlformats-officedocument.presentationml.tags+xml"/>
  <Override PartName="/ppt/tags/tag1377.xml" ContentType="application/vnd.openxmlformats-officedocument.presentationml.tags+xml"/>
  <Override PartName="/ppt/tags/tag1378.xml" ContentType="application/vnd.openxmlformats-officedocument.presentationml.tags+xml"/>
  <Override PartName="/ppt/tags/tag1379.xml" ContentType="application/vnd.openxmlformats-officedocument.presentationml.tags+xml"/>
  <Override PartName="/ppt/tags/tag138.xml" ContentType="application/vnd.openxmlformats-officedocument.presentationml.tags+xml"/>
  <Override PartName="/ppt/tags/tag1380.xml" ContentType="application/vnd.openxmlformats-officedocument.presentationml.tags+xml"/>
  <Override PartName="/ppt/tags/tag1381.xml" ContentType="application/vnd.openxmlformats-officedocument.presentationml.tags+xml"/>
  <Override PartName="/ppt/tags/tag1382.xml" ContentType="application/vnd.openxmlformats-officedocument.presentationml.tags+xml"/>
  <Override PartName="/ppt/tags/tag1383.xml" ContentType="application/vnd.openxmlformats-officedocument.presentationml.tags+xml"/>
  <Override PartName="/ppt/tags/tag1384.xml" ContentType="application/vnd.openxmlformats-officedocument.presentationml.tags+xml"/>
  <Override PartName="/ppt/tags/tag1385.xml" ContentType="application/vnd.openxmlformats-officedocument.presentationml.tags+xml"/>
  <Override PartName="/ppt/tags/tag1386.xml" ContentType="application/vnd.openxmlformats-officedocument.presentationml.tags+xml"/>
  <Override PartName="/ppt/tags/tag1387.xml" ContentType="application/vnd.openxmlformats-officedocument.presentationml.tags+xml"/>
  <Override PartName="/ppt/tags/tag1388.xml" ContentType="application/vnd.openxmlformats-officedocument.presentationml.tags+xml"/>
  <Override PartName="/ppt/tags/tag1389.xml" ContentType="application/vnd.openxmlformats-officedocument.presentationml.tags+xml"/>
  <Override PartName="/ppt/tags/tag139.xml" ContentType="application/vnd.openxmlformats-officedocument.presentationml.tags+xml"/>
  <Override PartName="/ppt/tags/tag1390.xml" ContentType="application/vnd.openxmlformats-officedocument.presentationml.tags+xml"/>
  <Override PartName="/ppt/tags/tag1391.xml" ContentType="application/vnd.openxmlformats-officedocument.presentationml.tags+xml"/>
  <Override PartName="/ppt/tags/tag1392.xml" ContentType="application/vnd.openxmlformats-officedocument.presentationml.tags+xml"/>
  <Override PartName="/ppt/tags/tag1393.xml" ContentType="application/vnd.openxmlformats-officedocument.presentationml.tags+xml"/>
  <Override PartName="/ppt/tags/tag1394.xml" ContentType="application/vnd.openxmlformats-officedocument.presentationml.tags+xml"/>
  <Override PartName="/ppt/tags/tag1395.xml" ContentType="application/vnd.openxmlformats-officedocument.presentationml.tags+xml"/>
  <Override PartName="/ppt/tags/tag1396.xml" ContentType="application/vnd.openxmlformats-officedocument.presentationml.tags+xml"/>
  <Override PartName="/ppt/tags/tag1397.xml" ContentType="application/vnd.openxmlformats-officedocument.presentationml.tags+xml"/>
  <Override PartName="/ppt/tags/tag1398.xml" ContentType="application/vnd.openxmlformats-officedocument.presentationml.tags+xml"/>
  <Override PartName="/ppt/tags/tag139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00.xml" ContentType="application/vnd.openxmlformats-officedocument.presentationml.tags+xml"/>
  <Override PartName="/ppt/tags/tag1401.xml" ContentType="application/vnd.openxmlformats-officedocument.presentationml.tags+xml"/>
  <Override PartName="/ppt/tags/tag1402.xml" ContentType="application/vnd.openxmlformats-officedocument.presentationml.tags+xml"/>
  <Override PartName="/ppt/tags/tag1403.xml" ContentType="application/vnd.openxmlformats-officedocument.presentationml.tags+xml"/>
  <Override PartName="/ppt/tags/tag1404.xml" ContentType="application/vnd.openxmlformats-officedocument.presentationml.tags+xml"/>
  <Override PartName="/ppt/tags/tag1405.xml" ContentType="application/vnd.openxmlformats-officedocument.presentationml.tags+xml"/>
  <Override PartName="/ppt/tags/tag1406.xml" ContentType="application/vnd.openxmlformats-officedocument.presentationml.tags+xml"/>
  <Override PartName="/ppt/tags/tag1407.xml" ContentType="application/vnd.openxmlformats-officedocument.presentationml.tags+xml"/>
  <Override PartName="/ppt/tags/tag1408.xml" ContentType="application/vnd.openxmlformats-officedocument.presentationml.tags+xml"/>
  <Override PartName="/ppt/tags/tag1409.xml" ContentType="application/vnd.openxmlformats-officedocument.presentationml.tags+xml"/>
  <Override PartName="/ppt/tags/tag141.xml" ContentType="application/vnd.openxmlformats-officedocument.presentationml.tags+xml"/>
  <Override PartName="/ppt/tags/tag1410.xml" ContentType="application/vnd.openxmlformats-officedocument.presentationml.tags+xml"/>
  <Override PartName="/ppt/tags/tag1411.xml" ContentType="application/vnd.openxmlformats-officedocument.presentationml.tags+xml"/>
  <Override PartName="/ppt/tags/tag1412.xml" ContentType="application/vnd.openxmlformats-officedocument.presentationml.tags+xml"/>
  <Override PartName="/ppt/tags/tag1413.xml" ContentType="application/vnd.openxmlformats-officedocument.presentationml.tags+xml"/>
  <Override PartName="/ppt/tags/tag1414.xml" ContentType="application/vnd.openxmlformats-officedocument.presentationml.tags+xml"/>
  <Override PartName="/ppt/tags/tag1415.xml" ContentType="application/vnd.openxmlformats-officedocument.presentationml.tags+xml"/>
  <Override PartName="/ppt/tags/tag1416.xml" ContentType="application/vnd.openxmlformats-officedocument.presentationml.tags+xml"/>
  <Override PartName="/ppt/tags/tag1417.xml" ContentType="application/vnd.openxmlformats-officedocument.presentationml.tags+xml"/>
  <Override PartName="/ppt/tags/tag1418.xml" ContentType="application/vnd.openxmlformats-officedocument.presentationml.tags+xml"/>
  <Override PartName="/ppt/tags/tag1419.xml" ContentType="application/vnd.openxmlformats-officedocument.presentationml.tags+xml"/>
  <Override PartName="/ppt/tags/tag142.xml" ContentType="application/vnd.openxmlformats-officedocument.presentationml.tags+xml"/>
  <Override PartName="/ppt/tags/tag1420.xml" ContentType="application/vnd.openxmlformats-officedocument.presentationml.tags+xml"/>
  <Override PartName="/ppt/tags/tag1421.xml" ContentType="application/vnd.openxmlformats-officedocument.presentationml.tags+xml"/>
  <Override PartName="/ppt/tags/tag1422.xml" ContentType="application/vnd.openxmlformats-officedocument.presentationml.tags+xml"/>
  <Override PartName="/ppt/tags/tag1423.xml" ContentType="application/vnd.openxmlformats-officedocument.presentationml.tags+xml"/>
  <Override PartName="/ppt/tags/tag1424.xml" ContentType="application/vnd.openxmlformats-officedocument.presentationml.tags+xml"/>
  <Override PartName="/ppt/tags/tag1425.xml" ContentType="application/vnd.openxmlformats-officedocument.presentationml.tags+xml"/>
  <Override PartName="/ppt/tags/tag1426.xml" ContentType="application/vnd.openxmlformats-officedocument.presentationml.tags+xml"/>
  <Override PartName="/ppt/tags/tag1427.xml" ContentType="application/vnd.openxmlformats-officedocument.presentationml.tags+xml"/>
  <Override PartName="/ppt/tags/tag1428.xml" ContentType="application/vnd.openxmlformats-officedocument.presentationml.tags+xml"/>
  <Override PartName="/ppt/tags/tag1429.xml" ContentType="application/vnd.openxmlformats-officedocument.presentationml.tags+xml"/>
  <Override PartName="/ppt/tags/tag143.xml" ContentType="application/vnd.openxmlformats-officedocument.presentationml.tags+xml"/>
  <Override PartName="/ppt/tags/tag1430.xml" ContentType="application/vnd.openxmlformats-officedocument.presentationml.tags+xml"/>
  <Override PartName="/ppt/tags/tag1431.xml" ContentType="application/vnd.openxmlformats-officedocument.presentationml.tags+xml"/>
  <Override PartName="/ppt/tags/tag1432.xml" ContentType="application/vnd.openxmlformats-officedocument.presentationml.tags+xml"/>
  <Override PartName="/ppt/tags/tag1433.xml" ContentType="application/vnd.openxmlformats-officedocument.presentationml.tags+xml"/>
  <Override PartName="/ppt/tags/tag1434.xml" ContentType="application/vnd.openxmlformats-officedocument.presentationml.tags+xml"/>
  <Override PartName="/ppt/tags/tag1435.xml" ContentType="application/vnd.openxmlformats-officedocument.presentationml.tags+xml"/>
  <Override PartName="/ppt/tags/tag1436.xml" ContentType="application/vnd.openxmlformats-officedocument.presentationml.tags+xml"/>
  <Override PartName="/ppt/tags/tag1437.xml" ContentType="application/vnd.openxmlformats-officedocument.presentationml.tags+xml"/>
  <Override PartName="/ppt/tags/tag1438.xml" ContentType="application/vnd.openxmlformats-officedocument.presentationml.tags+xml"/>
  <Override PartName="/ppt/tags/tag1439.xml" ContentType="application/vnd.openxmlformats-officedocument.presentationml.tags+xml"/>
  <Override PartName="/ppt/tags/tag144.xml" ContentType="application/vnd.openxmlformats-officedocument.presentationml.tags+xml"/>
  <Override PartName="/ppt/tags/tag1440.xml" ContentType="application/vnd.openxmlformats-officedocument.presentationml.tags+xml"/>
  <Override PartName="/ppt/tags/tag1441.xml" ContentType="application/vnd.openxmlformats-officedocument.presentationml.tags+xml"/>
  <Override PartName="/ppt/tags/tag1442.xml" ContentType="application/vnd.openxmlformats-officedocument.presentationml.tags+xml"/>
  <Override PartName="/ppt/tags/tag1443.xml" ContentType="application/vnd.openxmlformats-officedocument.presentationml.tags+xml"/>
  <Override PartName="/ppt/tags/tag1444.xml" ContentType="application/vnd.openxmlformats-officedocument.presentationml.tags+xml"/>
  <Override PartName="/ppt/tags/tag1445.xml" ContentType="application/vnd.openxmlformats-officedocument.presentationml.tags+xml"/>
  <Override PartName="/ppt/tags/tag1446.xml" ContentType="application/vnd.openxmlformats-officedocument.presentationml.tags+xml"/>
  <Override PartName="/ppt/tags/tag1447.xml" ContentType="application/vnd.openxmlformats-officedocument.presentationml.tags+xml"/>
  <Override PartName="/ppt/tags/tag1448.xml" ContentType="application/vnd.openxmlformats-officedocument.presentationml.tags+xml"/>
  <Override PartName="/ppt/tags/tag1449.xml" ContentType="application/vnd.openxmlformats-officedocument.presentationml.tags+xml"/>
  <Override PartName="/ppt/tags/tag145.xml" ContentType="application/vnd.openxmlformats-officedocument.presentationml.tags+xml"/>
  <Override PartName="/ppt/tags/tag1450.xml" ContentType="application/vnd.openxmlformats-officedocument.presentationml.tags+xml"/>
  <Override PartName="/ppt/tags/tag1451.xml" ContentType="application/vnd.openxmlformats-officedocument.presentationml.tags+xml"/>
  <Override PartName="/ppt/tags/tag1452.xml" ContentType="application/vnd.openxmlformats-officedocument.presentationml.tags+xml"/>
  <Override PartName="/ppt/tags/tag1453.xml" ContentType="application/vnd.openxmlformats-officedocument.presentationml.tags+xml"/>
  <Override PartName="/ppt/tags/tag1454.xml" ContentType="application/vnd.openxmlformats-officedocument.presentationml.tags+xml"/>
  <Override PartName="/ppt/tags/tag1455.xml" ContentType="application/vnd.openxmlformats-officedocument.presentationml.tags+xml"/>
  <Override PartName="/ppt/tags/tag1456.xml" ContentType="application/vnd.openxmlformats-officedocument.presentationml.tags+xml"/>
  <Override PartName="/ppt/tags/tag1457.xml" ContentType="application/vnd.openxmlformats-officedocument.presentationml.tags+xml"/>
  <Override PartName="/ppt/tags/tag1458.xml" ContentType="application/vnd.openxmlformats-officedocument.presentationml.tags+xml"/>
  <Override PartName="/ppt/tags/tag1459.xml" ContentType="application/vnd.openxmlformats-officedocument.presentationml.tags+xml"/>
  <Override PartName="/ppt/tags/tag146.xml" ContentType="application/vnd.openxmlformats-officedocument.presentationml.tags+xml"/>
  <Override PartName="/ppt/tags/tag1460.xml" ContentType="application/vnd.openxmlformats-officedocument.presentationml.tags+xml"/>
  <Override PartName="/ppt/tags/tag1461.xml" ContentType="application/vnd.openxmlformats-officedocument.presentationml.tags+xml"/>
  <Override PartName="/ppt/tags/tag1462.xml" ContentType="application/vnd.openxmlformats-officedocument.presentationml.tags+xml"/>
  <Override PartName="/ppt/tags/tag1463.xml" ContentType="application/vnd.openxmlformats-officedocument.presentationml.tags+xml"/>
  <Override PartName="/ppt/tags/tag1464.xml" ContentType="application/vnd.openxmlformats-officedocument.presentationml.tags+xml"/>
  <Override PartName="/ppt/tags/tag1465.xml" ContentType="application/vnd.openxmlformats-officedocument.presentationml.tags+xml"/>
  <Override PartName="/ppt/tags/tag1466.xml" ContentType="application/vnd.openxmlformats-officedocument.presentationml.tags+xml"/>
  <Override PartName="/ppt/tags/tag1467.xml" ContentType="application/vnd.openxmlformats-officedocument.presentationml.tags+xml"/>
  <Override PartName="/ppt/tags/tag1468.xml" ContentType="application/vnd.openxmlformats-officedocument.presentationml.tags+xml"/>
  <Override PartName="/ppt/tags/tag1469.xml" ContentType="application/vnd.openxmlformats-officedocument.presentationml.tags+xml"/>
  <Override PartName="/ppt/tags/tag147.xml" ContentType="application/vnd.openxmlformats-officedocument.presentationml.tags+xml"/>
  <Override PartName="/ppt/tags/tag1470.xml" ContentType="application/vnd.openxmlformats-officedocument.presentationml.tags+xml"/>
  <Override PartName="/ppt/tags/tag1471.xml" ContentType="application/vnd.openxmlformats-officedocument.presentationml.tags+xml"/>
  <Override PartName="/ppt/tags/tag1472.xml" ContentType="application/vnd.openxmlformats-officedocument.presentationml.tags+xml"/>
  <Override PartName="/ppt/tags/tag1473.xml" ContentType="application/vnd.openxmlformats-officedocument.presentationml.tags+xml"/>
  <Override PartName="/ppt/tags/tag1474.xml" ContentType="application/vnd.openxmlformats-officedocument.presentationml.tags+xml"/>
  <Override PartName="/ppt/tags/tag1475.xml" ContentType="application/vnd.openxmlformats-officedocument.presentationml.tags+xml"/>
  <Override PartName="/ppt/tags/tag1476.xml" ContentType="application/vnd.openxmlformats-officedocument.presentationml.tags+xml"/>
  <Override PartName="/ppt/tags/tag1477.xml" ContentType="application/vnd.openxmlformats-officedocument.presentationml.tags+xml"/>
  <Override PartName="/ppt/tags/tag1478.xml" ContentType="application/vnd.openxmlformats-officedocument.presentationml.tags+xml"/>
  <Override PartName="/ppt/tags/tag1479.xml" ContentType="application/vnd.openxmlformats-officedocument.presentationml.tags+xml"/>
  <Override PartName="/ppt/tags/tag148.xml" ContentType="application/vnd.openxmlformats-officedocument.presentationml.tags+xml"/>
  <Override PartName="/ppt/tags/tag1480.xml" ContentType="application/vnd.openxmlformats-officedocument.presentationml.tags+xml"/>
  <Override PartName="/ppt/tags/tag1481.xml" ContentType="application/vnd.openxmlformats-officedocument.presentationml.tags+xml"/>
  <Override PartName="/ppt/tags/tag1482.xml" ContentType="application/vnd.openxmlformats-officedocument.presentationml.tags+xml"/>
  <Override PartName="/ppt/tags/tag1483.xml" ContentType="application/vnd.openxmlformats-officedocument.presentationml.tags+xml"/>
  <Override PartName="/ppt/tags/tag1484.xml" ContentType="application/vnd.openxmlformats-officedocument.presentationml.tags+xml"/>
  <Override PartName="/ppt/tags/tag1485.xml" ContentType="application/vnd.openxmlformats-officedocument.presentationml.tags+xml"/>
  <Override PartName="/ppt/tags/tag1486.xml" ContentType="application/vnd.openxmlformats-officedocument.presentationml.tags+xml"/>
  <Override PartName="/ppt/tags/tag1487.xml" ContentType="application/vnd.openxmlformats-officedocument.presentationml.tags+xml"/>
  <Override PartName="/ppt/tags/tag1488.xml" ContentType="application/vnd.openxmlformats-officedocument.presentationml.tags+xml"/>
  <Override PartName="/ppt/tags/tag1489.xml" ContentType="application/vnd.openxmlformats-officedocument.presentationml.tags+xml"/>
  <Override PartName="/ppt/tags/tag149.xml" ContentType="application/vnd.openxmlformats-officedocument.presentationml.tags+xml"/>
  <Override PartName="/ppt/tags/tag1490.xml" ContentType="application/vnd.openxmlformats-officedocument.presentationml.tags+xml"/>
  <Override PartName="/ppt/tags/tag1491.xml" ContentType="application/vnd.openxmlformats-officedocument.presentationml.tags+xml"/>
  <Override PartName="/ppt/tags/tag1492.xml" ContentType="application/vnd.openxmlformats-officedocument.presentationml.tags+xml"/>
  <Override PartName="/ppt/tags/tag1493.xml" ContentType="application/vnd.openxmlformats-officedocument.presentationml.tags+xml"/>
  <Override PartName="/ppt/tags/tag1494.xml" ContentType="application/vnd.openxmlformats-officedocument.presentationml.tags+xml"/>
  <Override PartName="/ppt/tags/tag1495.xml" ContentType="application/vnd.openxmlformats-officedocument.presentationml.tags+xml"/>
  <Override PartName="/ppt/tags/tag1496.xml" ContentType="application/vnd.openxmlformats-officedocument.presentationml.tags+xml"/>
  <Override PartName="/ppt/tags/tag1497.xml" ContentType="application/vnd.openxmlformats-officedocument.presentationml.tags+xml"/>
  <Override PartName="/ppt/tags/tag1498.xml" ContentType="application/vnd.openxmlformats-officedocument.presentationml.tags+xml"/>
  <Override PartName="/ppt/tags/tag149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00.xml" ContentType="application/vnd.openxmlformats-officedocument.presentationml.tags+xml"/>
  <Override PartName="/ppt/tags/tag1501.xml" ContentType="application/vnd.openxmlformats-officedocument.presentationml.tags+xml"/>
  <Override PartName="/ppt/tags/tag1502.xml" ContentType="application/vnd.openxmlformats-officedocument.presentationml.tags+xml"/>
  <Override PartName="/ppt/tags/tag1503.xml" ContentType="application/vnd.openxmlformats-officedocument.presentationml.tags+xml"/>
  <Override PartName="/ppt/tags/tag1504.xml" ContentType="application/vnd.openxmlformats-officedocument.presentationml.tags+xml"/>
  <Override PartName="/ppt/tags/tag1505.xml" ContentType="application/vnd.openxmlformats-officedocument.presentationml.tags+xml"/>
  <Override PartName="/ppt/tags/tag1506.xml" ContentType="application/vnd.openxmlformats-officedocument.presentationml.tags+xml"/>
  <Override PartName="/ppt/tags/tag1507.xml" ContentType="application/vnd.openxmlformats-officedocument.presentationml.tags+xml"/>
  <Override PartName="/ppt/tags/tag1508.xml" ContentType="application/vnd.openxmlformats-officedocument.presentationml.tags+xml"/>
  <Override PartName="/ppt/tags/tag1509.xml" ContentType="application/vnd.openxmlformats-officedocument.presentationml.tags+xml"/>
  <Override PartName="/ppt/tags/tag151.xml" ContentType="application/vnd.openxmlformats-officedocument.presentationml.tags+xml"/>
  <Override PartName="/ppt/tags/tag1510.xml" ContentType="application/vnd.openxmlformats-officedocument.presentationml.tags+xml"/>
  <Override PartName="/ppt/tags/tag1511.xml" ContentType="application/vnd.openxmlformats-officedocument.presentationml.tags+xml"/>
  <Override PartName="/ppt/tags/tag1512.xml" ContentType="application/vnd.openxmlformats-officedocument.presentationml.tags+xml"/>
  <Override PartName="/ppt/tags/tag1513.xml" ContentType="application/vnd.openxmlformats-officedocument.presentationml.tags+xml"/>
  <Override PartName="/ppt/tags/tag1514.xml" ContentType="application/vnd.openxmlformats-officedocument.presentationml.tags+xml"/>
  <Override PartName="/ppt/tags/tag1515.xml" ContentType="application/vnd.openxmlformats-officedocument.presentationml.tags+xml"/>
  <Override PartName="/ppt/tags/tag1516.xml" ContentType="application/vnd.openxmlformats-officedocument.presentationml.tags+xml"/>
  <Override PartName="/ppt/tags/tag1517.xml" ContentType="application/vnd.openxmlformats-officedocument.presentationml.tags+xml"/>
  <Override PartName="/ppt/tags/tag1518.xml" ContentType="application/vnd.openxmlformats-officedocument.presentationml.tags+xml"/>
  <Override PartName="/ppt/tags/tag1519.xml" ContentType="application/vnd.openxmlformats-officedocument.presentationml.tags+xml"/>
  <Override PartName="/ppt/tags/tag152.xml" ContentType="application/vnd.openxmlformats-officedocument.presentationml.tags+xml"/>
  <Override PartName="/ppt/tags/tag1520.xml" ContentType="application/vnd.openxmlformats-officedocument.presentationml.tags+xml"/>
  <Override PartName="/ppt/tags/tag1521.xml" ContentType="application/vnd.openxmlformats-officedocument.presentationml.tags+xml"/>
  <Override PartName="/ppt/tags/tag1522.xml" ContentType="application/vnd.openxmlformats-officedocument.presentationml.tags+xml"/>
  <Override PartName="/ppt/tags/tag1523.xml" ContentType="application/vnd.openxmlformats-officedocument.presentationml.tags+xml"/>
  <Override PartName="/ppt/tags/tag1524.xml" ContentType="application/vnd.openxmlformats-officedocument.presentationml.tags+xml"/>
  <Override PartName="/ppt/tags/tag1525.xml" ContentType="application/vnd.openxmlformats-officedocument.presentationml.tags+xml"/>
  <Override PartName="/ppt/tags/tag1526.xml" ContentType="application/vnd.openxmlformats-officedocument.presentationml.tags+xml"/>
  <Override PartName="/ppt/tags/tag1527.xml" ContentType="application/vnd.openxmlformats-officedocument.presentationml.tags+xml"/>
  <Override PartName="/ppt/tags/tag1528.xml" ContentType="application/vnd.openxmlformats-officedocument.presentationml.tags+xml"/>
  <Override PartName="/ppt/tags/tag1529.xml" ContentType="application/vnd.openxmlformats-officedocument.presentationml.tags+xml"/>
  <Override PartName="/ppt/tags/tag153.xml" ContentType="application/vnd.openxmlformats-officedocument.presentationml.tags+xml"/>
  <Override PartName="/ppt/tags/tag1530.xml" ContentType="application/vnd.openxmlformats-officedocument.presentationml.tags+xml"/>
  <Override PartName="/ppt/tags/tag1531.xml" ContentType="application/vnd.openxmlformats-officedocument.presentationml.tags+xml"/>
  <Override PartName="/ppt/tags/tag1532.xml" ContentType="application/vnd.openxmlformats-officedocument.presentationml.tags+xml"/>
  <Override PartName="/ppt/tags/tag1533.xml" ContentType="application/vnd.openxmlformats-officedocument.presentationml.tags+xml"/>
  <Override PartName="/ppt/tags/tag1534.xml" ContentType="application/vnd.openxmlformats-officedocument.presentationml.tags+xml"/>
  <Override PartName="/ppt/tags/tag1535.xml" ContentType="application/vnd.openxmlformats-officedocument.presentationml.tags+xml"/>
  <Override PartName="/ppt/tags/tag1536.xml" ContentType="application/vnd.openxmlformats-officedocument.presentationml.tags+xml"/>
  <Override PartName="/ppt/tags/tag1537.xml" ContentType="application/vnd.openxmlformats-officedocument.presentationml.tags+xml"/>
  <Override PartName="/ppt/tags/tag1538.xml" ContentType="application/vnd.openxmlformats-officedocument.presentationml.tags+xml"/>
  <Override PartName="/ppt/tags/tag1539.xml" ContentType="application/vnd.openxmlformats-officedocument.presentationml.tags+xml"/>
  <Override PartName="/ppt/tags/tag154.xml" ContentType="application/vnd.openxmlformats-officedocument.presentationml.tags+xml"/>
  <Override PartName="/ppt/tags/tag1540.xml" ContentType="application/vnd.openxmlformats-officedocument.presentationml.tags+xml"/>
  <Override PartName="/ppt/tags/tag1541.xml" ContentType="application/vnd.openxmlformats-officedocument.presentationml.tags+xml"/>
  <Override PartName="/ppt/tags/tag1542.xml" ContentType="application/vnd.openxmlformats-officedocument.presentationml.tags+xml"/>
  <Override PartName="/ppt/tags/tag1543.xml" ContentType="application/vnd.openxmlformats-officedocument.presentationml.tags+xml"/>
  <Override PartName="/ppt/tags/tag1544.xml" ContentType="application/vnd.openxmlformats-officedocument.presentationml.tags+xml"/>
  <Override PartName="/ppt/tags/tag1545.xml" ContentType="application/vnd.openxmlformats-officedocument.presentationml.tags+xml"/>
  <Override PartName="/ppt/tags/tag1546.xml" ContentType="application/vnd.openxmlformats-officedocument.presentationml.tags+xml"/>
  <Override PartName="/ppt/tags/tag1547.xml" ContentType="application/vnd.openxmlformats-officedocument.presentationml.tags+xml"/>
  <Override PartName="/ppt/tags/tag1548.xml" ContentType="application/vnd.openxmlformats-officedocument.presentationml.tags+xml"/>
  <Override PartName="/ppt/tags/tag1549.xml" ContentType="application/vnd.openxmlformats-officedocument.presentationml.tags+xml"/>
  <Override PartName="/ppt/tags/tag155.xml" ContentType="application/vnd.openxmlformats-officedocument.presentationml.tags+xml"/>
  <Override PartName="/ppt/tags/tag1550.xml" ContentType="application/vnd.openxmlformats-officedocument.presentationml.tags+xml"/>
  <Override PartName="/ppt/tags/tag1551.xml" ContentType="application/vnd.openxmlformats-officedocument.presentationml.tags+xml"/>
  <Override PartName="/ppt/tags/tag1552.xml" ContentType="application/vnd.openxmlformats-officedocument.presentationml.tags+xml"/>
  <Override PartName="/ppt/tags/tag1553.xml" ContentType="application/vnd.openxmlformats-officedocument.presentationml.tags+xml"/>
  <Override PartName="/ppt/tags/tag1554.xml" ContentType="application/vnd.openxmlformats-officedocument.presentationml.tags+xml"/>
  <Override PartName="/ppt/tags/tag1555.xml" ContentType="application/vnd.openxmlformats-officedocument.presentationml.tags+xml"/>
  <Override PartName="/ppt/tags/tag1556.xml" ContentType="application/vnd.openxmlformats-officedocument.presentationml.tags+xml"/>
  <Override PartName="/ppt/tags/tag1557.xml" ContentType="application/vnd.openxmlformats-officedocument.presentationml.tags+xml"/>
  <Override PartName="/ppt/tags/tag1558.xml" ContentType="application/vnd.openxmlformats-officedocument.presentationml.tags+xml"/>
  <Override PartName="/ppt/tags/tag1559.xml" ContentType="application/vnd.openxmlformats-officedocument.presentationml.tags+xml"/>
  <Override PartName="/ppt/tags/tag156.xml" ContentType="application/vnd.openxmlformats-officedocument.presentationml.tags+xml"/>
  <Override PartName="/ppt/tags/tag1560.xml" ContentType="application/vnd.openxmlformats-officedocument.presentationml.tags+xml"/>
  <Override PartName="/ppt/tags/tag1561.xml" ContentType="application/vnd.openxmlformats-officedocument.presentationml.tags+xml"/>
  <Override PartName="/ppt/tags/tag1562.xml" ContentType="application/vnd.openxmlformats-officedocument.presentationml.tags+xml"/>
  <Override PartName="/ppt/tags/tag1563.xml" ContentType="application/vnd.openxmlformats-officedocument.presentationml.tags+xml"/>
  <Override PartName="/ppt/tags/tag1564.xml" ContentType="application/vnd.openxmlformats-officedocument.presentationml.tags+xml"/>
  <Override PartName="/ppt/tags/tag1565.xml" ContentType="application/vnd.openxmlformats-officedocument.presentationml.tags+xml"/>
  <Override PartName="/ppt/tags/tag1566.xml" ContentType="application/vnd.openxmlformats-officedocument.presentationml.tags+xml"/>
  <Override PartName="/ppt/tags/tag1567.xml" ContentType="application/vnd.openxmlformats-officedocument.presentationml.tags+xml"/>
  <Override PartName="/ppt/tags/tag1568.xml" ContentType="application/vnd.openxmlformats-officedocument.presentationml.tags+xml"/>
  <Override PartName="/ppt/tags/tag1569.xml" ContentType="application/vnd.openxmlformats-officedocument.presentationml.tags+xml"/>
  <Override PartName="/ppt/tags/tag157.xml" ContentType="application/vnd.openxmlformats-officedocument.presentationml.tags+xml"/>
  <Override PartName="/ppt/tags/tag1570.xml" ContentType="application/vnd.openxmlformats-officedocument.presentationml.tags+xml"/>
  <Override PartName="/ppt/tags/tag1571.xml" ContentType="application/vnd.openxmlformats-officedocument.presentationml.tags+xml"/>
  <Override PartName="/ppt/tags/tag1572.xml" ContentType="application/vnd.openxmlformats-officedocument.presentationml.tags+xml"/>
  <Override PartName="/ppt/tags/tag1573.xml" ContentType="application/vnd.openxmlformats-officedocument.presentationml.tags+xml"/>
  <Override PartName="/ppt/tags/tag1574.xml" ContentType="application/vnd.openxmlformats-officedocument.presentationml.tags+xml"/>
  <Override PartName="/ppt/tags/tag1575.xml" ContentType="application/vnd.openxmlformats-officedocument.presentationml.tags+xml"/>
  <Override PartName="/ppt/tags/tag1576.xml" ContentType="application/vnd.openxmlformats-officedocument.presentationml.tags+xml"/>
  <Override PartName="/ppt/tags/tag1577.xml" ContentType="application/vnd.openxmlformats-officedocument.presentationml.tags+xml"/>
  <Override PartName="/ppt/tags/tag1578.xml" ContentType="application/vnd.openxmlformats-officedocument.presentationml.tags+xml"/>
  <Override PartName="/ppt/tags/tag1579.xml" ContentType="application/vnd.openxmlformats-officedocument.presentationml.tags+xml"/>
  <Override PartName="/ppt/tags/tag158.xml" ContentType="application/vnd.openxmlformats-officedocument.presentationml.tags+xml"/>
  <Override PartName="/ppt/tags/tag1580.xml" ContentType="application/vnd.openxmlformats-officedocument.presentationml.tags+xml"/>
  <Override PartName="/ppt/tags/tag1581.xml" ContentType="application/vnd.openxmlformats-officedocument.presentationml.tags+xml"/>
  <Override PartName="/ppt/tags/tag1582.xml" ContentType="application/vnd.openxmlformats-officedocument.presentationml.tags+xml"/>
  <Override PartName="/ppt/tags/tag1583.xml" ContentType="application/vnd.openxmlformats-officedocument.presentationml.tags+xml"/>
  <Override PartName="/ppt/tags/tag1584.xml" ContentType="application/vnd.openxmlformats-officedocument.presentationml.tags+xml"/>
  <Override PartName="/ppt/tags/tag1585.xml" ContentType="application/vnd.openxmlformats-officedocument.presentationml.tags+xml"/>
  <Override PartName="/ppt/tags/tag1586.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tags/tag989.xml" ContentType="application/vnd.openxmlformats-officedocument.presentationml.tags+xml"/>
  <Override PartName="/ppt/tags/tag9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tags/tag992.xml" ContentType="application/vnd.openxmlformats-officedocument.presentationml.tags+xml"/>
  <Override PartName="/ppt/tags/tag993.xml" ContentType="application/vnd.openxmlformats-officedocument.presentationml.tags+xml"/>
  <Override PartName="/ppt/tags/tag994.xml" ContentType="application/vnd.openxmlformats-officedocument.presentationml.tags+xml"/>
  <Override PartName="/ppt/tags/tag995.xml" ContentType="application/vnd.openxmlformats-officedocument.presentationml.tags+xml"/>
  <Override PartName="/ppt/tags/tag996.xml" ContentType="application/vnd.openxmlformats-officedocument.presentationml.tags+xml"/>
  <Override PartName="/ppt/tags/tag997.xml" ContentType="application/vnd.openxmlformats-officedocument.presentationml.tags+xml"/>
  <Override PartName="/ppt/tags/tag998.xml" ContentType="application/vnd.openxmlformats-officedocument.presentationml.tags+xml"/>
  <Override PartName="/ppt/tags/tag999.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51" r:id="rId3"/>
    <p:sldMasterId id="2147483670" r:id="rId4"/>
    <p:sldMasterId id="2147483689" r:id="rId5"/>
    <p:sldMasterId id="2147483708" r:id="rId6"/>
    <p:sldMasterId id="2147483727" r:id="rId7"/>
    <p:sldMasterId id="2147483746" r:id="rId8"/>
    <p:sldMasterId id="2147483765" r:id="rId9"/>
    <p:sldMasterId id="2147483784" r:id="rId10"/>
  </p:sldMasterIdLst>
  <p:notesMasterIdLst>
    <p:notesMasterId r:id="rId12"/>
  </p:notesMasterIdLst>
  <p:handoutMasterIdLst>
    <p:handoutMasterId r:id="rId49"/>
  </p:handoutMasterIdLst>
  <p:sldIdLst>
    <p:sldId id="4564" r:id="rId11"/>
    <p:sldId id="4579" r:id="rId13"/>
    <p:sldId id="4565" r:id="rId14"/>
    <p:sldId id="4566" r:id="rId15"/>
    <p:sldId id="4571" r:id="rId16"/>
    <p:sldId id="4614" r:id="rId17"/>
    <p:sldId id="4584" r:id="rId18"/>
    <p:sldId id="4585" r:id="rId19"/>
    <p:sldId id="4616" r:id="rId20"/>
    <p:sldId id="4586" r:id="rId21"/>
    <p:sldId id="4567" r:id="rId22"/>
    <p:sldId id="4587" r:id="rId23"/>
    <p:sldId id="4588" r:id="rId24"/>
    <p:sldId id="4572" r:id="rId25"/>
    <p:sldId id="4590" r:id="rId26"/>
    <p:sldId id="4619" r:id="rId27"/>
    <p:sldId id="4569" r:id="rId28"/>
    <p:sldId id="4595" r:id="rId29"/>
    <p:sldId id="4591" r:id="rId30"/>
    <p:sldId id="4568" r:id="rId31"/>
    <p:sldId id="4599" r:id="rId32"/>
    <p:sldId id="4573" r:id="rId33"/>
    <p:sldId id="4600" r:id="rId34"/>
    <p:sldId id="4601" r:id="rId35"/>
    <p:sldId id="4603" r:id="rId36"/>
    <p:sldId id="4605" r:id="rId37"/>
    <p:sldId id="4576" r:id="rId38"/>
    <p:sldId id="4606" r:id="rId39"/>
    <p:sldId id="4621" r:id="rId40"/>
    <p:sldId id="4622" r:id="rId41"/>
    <p:sldId id="4608" r:id="rId42"/>
    <p:sldId id="4623" r:id="rId43"/>
    <p:sldId id="4624" r:id="rId44"/>
    <p:sldId id="4611" r:id="rId45"/>
    <p:sldId id="4625" r:id="rId46"/>
    <p:sldId id="4609" r:id="rId47"/>
    <p:sldId id="4582" r:id="rId48"/>
  </p:sldIdLst>
  <p:sldSz cx="12192000" cy="6858000"/>
  <p:notesSz cx="6858000" cy="9144000"/>
  <p:embeddedFontLst>
    <p:embeddedFont>
      <p:font typeface="汉仪中黑S" panose="00020600040101010101" pitchFamily="18" charset="-122"/>
      <p:regular r:id="rId53"/>
    </p:embeddedFont>
    <p:embeddedFont>
      <p:font typeface="微软雅黑" panose="020B0503020204020204" charset="-122"/>
      <p:regular r:id="rId54"/>
    </p:embeddedFont>
    <p:embeddedFont>
      <p:font typeface="汉仪大黑简" panose="02010600000101010101" charset="-122"/>
      <p:regular r:id="rId55"/>
    </p:embeddedFont>
    <p:embeddedFont>
      <p:font typeface="Arial Black" panose="020B0A04020102020204" charset="0"/>
      <p:bold r:id="rId56"/>
    </p:embeddedFont>
  </p:embeddedFontLst>
  <p:custDataLst>
    <p:tags r:id="rId5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846" userDrawn="1">
          <p15:clr>
            <a:srgbClr val="A4A3A4"/>
          </p15:clr>
        </p15:guide>
        <p15:guide id="2" orient="horz" pos="210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3BC9D"/>
    <a:srgbClr val="FFFDF5"/>
    <a:srgbClr val="FFFAE1"/>
    <a:srgbClr val="0F4061"/>
    <a:srgbClr val="4E7C9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842" autoAdjust="0"/>
    <p:restoredTop sz="94660"/>
  </p:normalViewPr>
  <p:slideViewPr>
    <p:cSldViewPr snapToGrid="0" showGuides="1">
      <p:cViewPr varScale="1">
        <p:scale>
          <a:sx n="104" d="100"/>
          <a:sy n="104" d="100"/>
        </p:scale>
        <p:origin x="1506" y="114"/>
      </p:cViewPr>
      <p:guideLst>
        <p:guide pos="3846"/>
        <p:guide orient="horz" pos="210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 Type="http://schemas.openxmlformats.org/officeDocument/2006/relationships/slideMaster" Target="slideMasters/slideMaster6.xml"/><Relationship Id="rId6" Type="http://schemas.openxmlformats.org/officeDocument/2006/relationships/slideMaster" Target="slideMasters/slideMaster5.xml"/><Relationship Id="rId57" Type="http://schemas.openxmlformats.org/officeDocument/2006/relationships/tags" Target="tags/tag1586.xml"/><Relationship Id="rId56" Type="http://schemas.openxmlformats.org/officeDocument/2006/relationships/font" Target="fonts/font4.fntdata"/><Relationship Id="rId55" Type="http://schemas.openxmlformats.org/officeDocument/2006/relationships/font" Target="fonts/font3.fntdata"/><Relationship Id="rId54" Type="http://schemas.openxmlformats.org/officeDocument/2006/relationships/font" Target="fonts/font2.fntdata"/><Relationship Id="rId53" Type="http://schemas.openxmlformats.org/officeDocument/2006/relationships/font" Target="fonts/font1.fntdata"/><Relationship Id="rId52" Type="http://schemas.openxmlformats.org/officeDocument/2006/relationships/tableStyles" Target="tableStyles.xml"/><Relationship Id="rId51" Type="http://schemas.openxmlformats.org/officeDocument/2006/relationships/viewProps" Target="viewProps.xml"/><Relationship Id="rId50" Type="http://schemas.openxmlformats.org/officeDocument/2006/relationships/presProps" Target="presProps.xml"/><Relationship Id="rId5" Type="http://schemas.openxmlformats.org/officeDocument/2006/relationships/slideMaster" Target="slideMasters/slideMaster4.xml"/><Relationship Id="rId49" Type="http://schemas.openxmlformats.org/officeDocument/2006/relationships/handoutMaster" Target="handoutMasters/handoutMaster1.xml"/><Relationship Id="rId48" Type="http://schemas.openxmlformats.org/officeDocument/2006/relationships/slide" Target="slides/slide37.xml"/><Relationship Id="rId47" Type="http://schemas.openxmlformats.org/officeDocument/2006/relationships/slide" Target="slides/slide36.xml"/><Relationship Id="rId46" Type="http://schemas.openxmlformats.org/officeDocument/2006/relationships/slide" Target="slides/slide35.xml"/><Relationship Id="rId45" Type="http://schemas.openxmlformats.org/officeDocument/2006/relationships/slide" Target="slides/slide34.xml"/><Relationship Id="rId44" Type="http://schemas.openxmlformats.org/officeDocument/2006/relationships/slide" Target="slides/slide33.xml"/><Relationship Id="rId43" Type="http://schemas.openxmlformats.org/officeDocument/2006/relationships/slide" Target="slides/slide32.xml"/><Relationship Id="rId42" Type="http://schemas.openxmlformats.org/officeDocument/2006/relationships/slide" Target="slides/slide31.xml"/><Relationship Id="rId41" Type="http://schemas.openxmlformats.org/officeDocument/2006/relationships/slide" Target="slides/slide30.xml"/><Relationship Id="rId40" Type="http://schemas.openxmlformats.org/officeDocument/2006/relationships/slide" Target="slides/slide29.xml"/><Relationship Id="rId4" Type="http://schemas.openxmlformats.org/officeDocument/2006/relationships/slideMaster" Target="slideMasters/slideMaster3.xml"/><Relationship Id="rId39" Type="http://schemas.openxmlformats.org/officeDocument/2006/relationships/slide" Target="slides/slide28.xml"/><Relationship Id="rId38" Type="http://schemas.openxmlformats.org/officeDocument/2006/relationships/slide" Target="slides/slide27.xml"/><Relationship Id="rId37" Type="http://schemas.openxmlformats.org/officeDocument/2006/relationships/slide" Target="slides/slide26.xml"/><Relationship Id="rId36" Type="http://schemas.openxmlformats.org/officeDocument/2006/relationships/slide" Target="slides/slide25.xml"/><Relationship Id="rId35" Type="http://schemas.openxmlformats.org/officeDocument/2006/relationships/slide" Target="slides/slide24.xml"/><Relationship Id="rId34" Type="http://schemas.openxmlformats.org/officeDocument/2006/relationships/slide" Target="slides/slide23.xml"/><Relationship Id="rId33" Type="http://schemas.openxmlformats.org/officeDocument/2006/relationships/slide" Target="slides/slide22.xml"/><Relationship Id="rId32" Type="http://schemas.openxmlformats.org/officeDocument/2006/relationships/slide" Target="slides/slide21.xml"/><Relationship Id="rId31" Type="http://schemas.openxmlformats.org/officeDocument/2006/relationships/slide" Target="slides/slide20.xml"/><Relationship Id="rId30" Type="http://schemas.openxmlformats.org/officeDocument/2006/relationships/slide" Target="slides/slide19.xml"/><Relationship Id="rId3" Type="http://schemas.openxmlformats.org/officeDocument/2006/relationships/slideMaster" Target="slideMasters/slideMaster2.xml"/><Relationship Id="rId29" Type="http://schemas.openxmlformats.org/officeDocument/2006/relationships/slide" Target="slides/slide18.xml"/><Relationship Id="rId28" Type="http://schemas.openxmlformats.org/officeDocument/2006/relationships/slide" Target="slides/slide17.xml"/><Relationship Id="rId27" Type="http://schemas.openxmlformats.org/officeDocument/2006/relationships/slide" Target="slides/slide16.xml"/><Relationship Id="rId26" Type="http://schemas.openxmlformats.org/officeDocument/2006/relationships/slide" Target="slides/slide15.xml"/><Relationship Id="rId25" Type="http://schemas.openxmlformats.org/officeDocument/2006/relationships/slide" Target="slides/slide14.xml"/><Relationship Id="rId24" Type="http://schemas.openxmlformats.org/officeDocument/2006/relationships/slide" Target="slides/slide13.xml"/><Relationship Id="rId23" Type="http://schemas.openxmlformats.org/officeDocument/2006/relationships/slide" Target="slides/slide12.xml"/><Relationship Id="rId22" Type="http://schemas.openxmlformats.org/officeDocument/2006/relationships/slide" Target="slides/slide11.xml"/><Relationship Id="rId21" Type="http://schemas.openxmlformats.org/officeDocument/2006/relationships/slide" Target="slides/slide10.xml"/><Relationship Id="rId20" Type="http://schemas.openxmlformats.org/officeDocument/2006/relationships/slide" Target="slides/slide9.xml"/><Relationship Id="rId2" Type="http://schemas.openxmlformats.org/officeDocument/2006/relationships/theme" Target="theme/theme1.xml"/><Relationship Id="rId19" Type="http://schemas.openxmlformats.org/officeDocument/2006/relationships/slide" Target="slides/slide8.xml"/><Relationship Id="rId18" Type="http://schemas.openxmlformats.org/officeDocument/2006/relationships/slide" Target="slides/slide7.xml"/><Relationship Id="rId17" Type="http://schemas.openxmlformats.org/officeDocument/2006/relationships/slide" Target="slides/slide6.xml"/><Relationship Id="rId16" Type="http://schemas.openxmlformats.org/officeDocument/2006/relationships/slide" Target="slides/slide5.xml"/><Relationship Id="rId15" Type="http://schemas.openxmlformats.org/officeDocument/2006/relationships/slide" Target="slides/slide4.xml"/><Relationship Id="rId14" Type="http://schemas.openxmlformats.org/officeDocument/2006/relationships/slide" Target="slides/slide3.xml"/><Relationship Id="rId13" Type="http://schemas.openxmlformats.org/officeDocument/2006/relationships/slide" Target="slides/slide2.xml"/><Relationship Id="rId12" Type="http://schemas.openxmlformats.org/officeDocument/2006/relationships/notesMaster" Target="notesMasters/notesMaster1.xml"/><Relationship Id="rId11" Type="http://schemas.openxmlformats.org/officeDocument/2006/relationships/slide" Target="slides/slide1.xml"/><Relationship Id="rId10" Type="http://schemas.openxmlformats.org/officeDocument/2006/relationships/slideMaster" Target="slideMasters/slideMaster9.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1.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汉仪中黑S" panose="00020600040101010101" pitchFamily="18" charset="-122"/>
              <a:ea typeface="汉仪中黑S" panose="00020600040101010101" pitchFamily="18" charset="-122"/>
              <a:cs typeface="汉仪中黑S" panose="00020600040101010101" pitchFamily="18"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汉仪中黑S" panose="00020600040101010101" pitchFamily="18" charset="-122"/>
              </a:rPr>
            </a:fld>
            <a:endParaRPr lang="zh-CN" altLang="en-US">
              <a:latin typeface="汉仪中黑S" panose="00020600040101010101" pitchFamily="18"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汉仪中黑S" panose="00020600040101010101" pitchFamily="18" charset="-122"/>
              <a:ea typeface="汉仪中黑S" panose="00020600040101010101" pitchFamily="18" charset="-122"/>
              <a:cs typeface="汉仪中黑S" panose="00020600040101010101" pitchFamily="18"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汉仪中黑S" panose="00020600040101010101" pitchFamily="18" charset="-122"/>
              </a:rPr>
            </a:fld>
            <a:endParaRPr lang="zh-CN" altLang="en-US">
              <a:latin typeface="汉仪中黑S" panose="00020600040101010101" pitchFamily="18"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汉仪文黑-55简" panose="00020600040101010101" pitchFamily="18" charset="-122"/>
                <a:ea typeface="汉仪文黑-55简" panose="00020600040101010101" pitchFamily="18" charset="-122"/>
                <a:cs typeface="汉仪中黑S" panose="00020600040101010101" pitchFamily="18"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汉仪文黑-55简" panose="00020600040101010101" pitchFamily="18" charset="-122"/>
                <a:ea typeface="汉仪文黑-55简" panose="00020600040101010101" pitchFamily="18" charset="-122"/>
                <a:cs typeface="汉仪中黑S" panose="00020600040101010101" pitchFamily="18" charset="-122"/>
              </a:defRPr>
            </a:lvl1pPr>
          </a:lstStyle>
          <a:p>
            <a:fld id="{5682993E-5628-4786-B06E-631BB402538D}"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汉仪文黑-55简" panose="00020600040101010101" pitchFamily="18" charset="-122"/>
                <a:ea typeface="汉仪文黑-55简" panose="00020600040101010101" pitchFamily="18" charset="-122"/>
                <a:cs typeface="汉仪中黑S" panose="00020600040101010101" pitchFamily="18"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汉仪文黑-55简" panose="00020600040101010101" pitchFamily="18" charset="-122"/>
                <a:ea typeface="汉仪文黑-55简" panose="00020600040101010101" pitchFamily="18" charset="-122"/>
                <a:cs typeface="汉仪中黑S" panose="00020600040101010101" pitchFamily="18" charset="-122"/>
              </a:defRPr>
            </a:lvl1pPr>
          </a:lstStyle>
          <a:p>
            <a:fld id="{8BC778BD-3EC7-4AB9-8FE9-A52C2DF6815D}"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汉仪文黑-55简" panose="00020600040101010101" pitchFamily="18" charset="-122"/>
        <a:ea typeface="汉仪文黑-55简" panose="00020600040101010101" pitchFamily="18" charset="-122"/>
        <a:cs typeface="汉仪中黑S" panose="00020600040101010101" pitchFamily="18" charset="-122"/>
      </a:defRPr>
    </a:lvl1pPr>
    <a:lvl2pPr marL="457200" algn="l" defTabSz="914400" rtl="0" eaLnBrk="1" latinLnBrk="0" hangingPunct="1">
      <a:defRPr sz="1200" kern="1200">
        <a:solidFill>
          <a:schemeClr val="tx1"/>
        </a:solidFill>
        <a:latin typeface="汉仪文黑-55简" panose="00020600040101010101" pitchFamily="18" charset="-122"/>
        <a:ea typeface="汉仪文黑-55简" panose="00020600040101010101" pitchFamily="18" charset="-122"/>
        <a:cs typeface="汉仪中黑S" panose="00020600040101010101" pitchFamily="18" charset="-122"/>
      </a:defRPr>
    </a:lvl2pPr>
    <a:lvl3pPr marL="914400" algn="l" defTabSz="914400" rtl="0" eaLnBrk="1" latinLnBrk="0" hangingPunct="1">
      <a:defRPr sz="1200" kern="1200">
        <a:solidFill>
          <a:schemeClr val="tx1"/>
        </a:solidFill>
        <a:latin typeface="汉仪文黑-55简" panose="00020600040101010101" pitchFamily="18" charset="-122"/>
        <a:ea typeface="汉仪文黑-55简" panose="00020600040101010101" pitchFamily="18" charset="-122"/>
        <a:cs typeface="汉仪中黑S" panose="00020600040101010101" pitchFamily="18" charset="-122"/>
      </a:defRPr>
    </a:lvl3pPr>
    <a:lvl4pPr marL="1371600" algn="l" defTabSz="914400" rtl="0" eaLnBrk="1" latinLnBrk="0" hangingPunct="1">
      <a:defRPr sz="1200" kern="1200">
        <a:solidFill>
          <a:schemeClr val="tx1"/>
        </a:solidFill>
        <a:latin typeface="汉仪文黑-55简" panose="00020600040101010101" pitchFamily="18" charset="-122"/>
        <a:ea typeface="汉仪文黑-55简" panose="00020600040101010101" pitchFamily="18" charset="-122"/>
        <a:cs typeface="汉仪中黑S" panose="00020600040101010101" pitchFamily="18" charset="-122"/>
      </a:defRPr>
    </a:lvl4pPr>
    <a:lvl5pPr marL="1828800" algn="l" defTabSz="914400" rtl="0" eaLnBrk="1" latinLnBrk="0" hangingPunct="1">
      <a:defRPr sz="1200" kern="1200">
        <a:solidFill>
          <a:schemeClr val="tx1"/>
        </a:solidFill>
        <a:latin typeface="汉仪文黑-55简" panose="00020600040101010101" pitchFamily="18" charset="-122"/>
        <a:ea typeface="汉仪文黑-55简" panose="00020600040101010101" pitchFamily="18" charset="-122"/>
        <a:cs typeface="汉仪中黑S" panose="00020600040101010101" pitchFamily="18"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BC778BD-3EC7-4AB9-8FE9-A52C2DF6815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BC778BD-3EC7-4AB9-8FE9-A52C2DF6815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BC778BD-3EC7-4AB9-8FE9-A52C2DF6815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3672B3-2108-43BC-B424-7A69E5D4398F}"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汉仪中黑S" panose="00020600040101010101" pitchFamily="18" charset="-122"/>
                <a:ea typeface="宋体" panose="02010600030101010101" pitchFamily="2" charset="-122"/>
                <a:cs typeface="+mn-cs"/>
              </a:rPr>
            </a:fld>
            <a:endParaRPr kumimoji="0" lang="zh-CN" altLang="en-US" sz="1200" b="0" i="0" u="none" strike="noStrike" kern="1200" cap="none" spc="0" normalizeH="0" baseline="0" noProof="0" dirty="0">
              <a:ln>
                <a:noFill/>
              </a:ln>
              <a:solidFill>
                <a:prstClr val="black"/>
              </a:solidFill>
              <a:effectLst/>
              <a:uLnTx/>
              <a:uFillTx/>
              <a:latin typeface="汉仪中黑S" panose="00020600040101010101" pitchFamily="18" charset="-122"/>
              <a:ea typeface="宋体" panose="02010600030101010101" pitchFamily="2" charset="-122"/>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3672B3-2108-43BC-B424-7A69E5D4398F}"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3672B3-2108-43BC-B424-7A69E5D4398F}"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BC778BD-3EC7-4AB9-8FE9-A52C2DF6815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BC778BD-3EC7-4AB9-8FE9-A52C2DF6815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3672B3-2108-43BC-B424-7A69E5D4398F}"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3672B3-2108-43BC-B424-7A69E5D4398F}"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BC778BD-3EC7-4AB9-8FE9-A52C2DF6815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3672B3-2108-43BC-B424-7A69E5D4398F}"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BC778BD-3EC7-4AB9-8FE9-A52C2DF6815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BC778BD-3EC7-4AB9-8FE9-A52C2DF6815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3672B3-2108-43BC-B424-7A69E5D4398F}"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3672B3-2108-43BC-B424-7A69E5D4398F}"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3672B3-2108-43BC-B424-7A69E5D4398F}"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BC778BD-3EC7-4AB9-8FE9-A52C2DF6815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BC778BD-3EC7-4AB9-8FE9-A52C2DF6815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3672B3-2108-43BC-B424-7A69E5D4398F}"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D"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A9C61C9-9D17-4586-B2E5-E1A115DE627B}" type="slidenum">
              <a:rPr kumimoji="0" lang="en-ID" sz="1200" b="0" i="0" u="none" strike="noStrike" kern="1200" cap="none" spc="0" normalizeH="0" baseline="0" noProof="0" smtClean="0">
                <a:ln>
                  <a:noFill/>
                </a:ln>
                <a:solidFill>
                  <a:prstClr val="black"/>
                </a:solidFill>
                <a:effectLst/>
                <a:uLnTx/>
                <a:uFillTx/>
                <a:latin typeface="汉仪中黑S" panose="00020600040101010101" pitchFamily="18" charset="-122"/>
                <a:ea typeface="+mn-ea"/>
                <a:cs typeface="+mn-cs"/>
              </a:rPr>
            </a:fld>
            <a:endParaRPr kumimoji="0" lang="en-ID" sz="1200" b="0" i="0" u="none" strike="noStrike" kern="1200" cap="none" spc="0" normalizeH="0" baseline="0" noProof="0" dirty="0">
              <a:ln>
                <a:noFill/>
              </a:ln>
              <a:solidFill>
                <a:prstClr val="black"/>
              </a:solidFill>
              <a:effectLst/>
              <a:uLnTx/>
              <a:uFillTx/>
              <a:latin typeface="汉仪中黑S" panose="00020600040101010101" pitchFamily="18" charset="-122"/>
              <a:ea typeface="+mn-ea"/>
              <a:cs typeface="+mn-cs"/>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BC778BD-3EC7-4AB9-8FE9-A52C2DF6815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BC778BD-3EC7-4AB9-8FE9-A52C2DF6815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3672B3-2108-43BC-B424-7A69E5D4398F}"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3672B3-2108-43BC-B424-7A69E5D4398F}"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3672B3-2108-43BC-B424-7A69E5D4398F}"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BC778BD-3EC7-4AB9-8FE9-A52C2DF6815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BC778BD-3EC7-4AB9-8FE9-A52C2DF6815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3672B3-2108-43BC-B424-7A69E5D4398F}"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3672B3-2108-43BC-B424-7A69E5D4398F}"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3672B3-2108-43BC-B424-7A69E5D4398F}"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D3672B3-2108-43BC-B424-7A69E5D4398F}"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68.xml"/><Relationship Id="rId7" Type="http://schemas.openxmlformats.org/officeDocument/2006/relationships/image" Target="../media/image5.png"/><Relationship Id="rId6" Type="http://schemas.openxmlformats.org/officeDocument/2006/relationships/tags" Target="../tags/tag67.xml"/><Relationship Id="rId5" Type="http://schemas.openxmlformats.org/officeDocument/2006/relationships/image" Target="../media/image4.png"/><Relationship Id="rId4" Type="http://schemas.openxmlformats.org/officeDocument/2006/relationships/tags" Target="../tags/tag66.xml"/><Relationship Id="rId3" Type="http://schemas.openxmlformats.org/officeDocument/2006/relationships/image" Target="../media/image1.jpeg"/><Relationship Id="rId2" Type="http://schemas.openxmlformats.org/officeDocument/2006/relationships/tags" Target="../tags/tag65.xml"/><Relationship Id="rId15" Type="http://schemas.openxmlformats.org/officeDocument/2006/relationships/tags" Target="../tags/tag74.xml"/><Relationship Id="rId14" Type="http://schemas.openxmlformats.org/officeDocument/2006/relationships/tags" Target="../tags/tag73.xml"/><Relationship Id="rId13" Type="http://schemas.openxmlformats.org/officeDocument/2006/relationships/tags" Target="../tags/tag72.xml"/><Relationship Id="rId12" Type="http://schemas.openxmlformats.org/officeDocument/2006/relationships/tags" Target="../tags/tag71.xml"/><Relationship Id="rId11" Type="http://schemas.openxmlformats.org/officeDocument/2006/relationships/tags" Target="../tags/tag70.xml"/><Relationship Id="rId10" Type="http://schemas.openxmlformats.org/officeDocument/2006/relationships/tags" Target="../tags/tag69.xml"/><Relationship Id="rId1" Type="http://schemas.openxmlformats.org/officeDocument/2006/relationships/slideMaster" Target="../slideMasters/slideMaster2.xml"/></Relationships>
</file>

<file path=ppt/slideLayouts/_rels/slideLayout100.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893.xml"/><Relationship Id="rId7" Type="http://schemas.openxmlformats.org/officeDocument/2006/relationships/image" Target="../media/image5.png"/><Relationship Id="rId6" Type="http://schemas.openxmlformats.org/officeDocument/2006/relationships/tags" Target="../tags/tag892.xml"/><Relationship Id="rId5" Type="http://schemas.openxmlformats.org/officeDocument/2006/relationships/image" Target="../media/image4.png"/><Relationship Id="rId4" Type="http://schemas.openxmlformats.org/officeDocument/2006/relationships/tags" Target="../tags/tag891.xml"/><Relationship Id="rId3" Type="http://schemas.openxmlformats.org/officeDocument/2006/relationships/image" Target="../media/image1.jpeg"/><Relationship Id="rId2" Type="http://schemas.openxmlformats.org/officeDocument/2006/relationships/tags" Target="../tags/tag890.xml"/><Relationship Id="rId15" Type="http://schemas.openxmlformats.org/officeDocument/2006/relationships/tags" Target="../tags/tag899.xml"/><Relationship Id="rId14" Type="http://schemas.openxmlformats.org/officeDocument/2006/relationships/tags" Target="../tags/tag898.xml"/><Relationship Id="rId13" Type="http://schemas.openxmlformats.org/officeDocument/2006/relationships/tags" Target="../tags/tag897.xml"/><Relationship Id="rId12" Type="http://schemas.openxmlformats.org/officeDocument/2006/relationships/tags" Target="../tags/tag896.xml"/><Relationship Id="rId11" Type="http://schemas.openxmlformats.org/officeDocument/2006/relationships/tags" Target="../tags/tag895.xml"/><Relationship Id="rId10" Type="http://schemas.openxmlformats.org/officeDocument/2006/relationships/tags" Target="../tags/tag894.xml"/><Relationship Id="rId1" Type="http://schemas.openxmlformats.org/officeDocument/2006/relationships/slideMaster" Target="../slideMasters/slideMaster7.xml"/></Relationships>
</file>

<file path=ppt/slideLayouts/_rels/slideLayout101.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903.xml"/><Relationship Id="rId7" Type="http://schemas.openxmlformats.org/officeDocument/2006/relationships/image" Target="../media/image5.png"/><Relationship Id="rId6" Type="http://schemas.openxmlformats.org/officeDocument/2006/relationships/tags" Target="../tags/tag902.xml"/><Relationship Id="rId5" Type="http://schemas.openxmlformats.org/officeDocument/2006/relationships/image" Target="../media/image4.png"/><Relationship Id="rId4" Type="http://schemas.openxmlformats.org/officeDocument/2006/relationships/tags" Target="../tags/tag901.xml"/><Relationship Id="rId3" Type="http://schemas.openxmlformats.org/officeDocument/2006/relationships/image" Target="../media/image1.jpeg"/><Relationship Id="rId2" Type="http://schemas.openxmlformats.org/officeDocument/2006/relationships/tags" Target="../tags/tag900.xml"/><Relationship Id="rId14" Type="http://schemas.openxmlformats.org/officeDocument/2006/relationships/tags" Target="../tags/tag908.xml"/><Relationship Id="rId13" Type="http://schemas.openxmlformats.org/officeDocument/2006/relationships/tags" Target="../tags/tag907.xml"/><Relationship Id="rId12" Type="http://schemas.openxmlformats.org/officeDocument/2006/relationships/tags" Target="../tags/tag906.xml"/><Relationship Id="rId11" Type="http://schemas.openxmlformats.org/officeDocument/2006/relationships/tags" Target="../tags/tag905.xml"/><Relationship Id="rId10" Type="http://schemas.openxmlformats.org/officeDocument/2006/relationships/tags" Target="../tags/tag904.xml"/><Relationship Id="rId1" Type="http://schemas.openxmlformats.org/officeDocument/2006/relationships/slideMaster" Target="../slideMasters/slideMaster7.xml"/></Relationships>
</file>

<file path=ppt/slideLayouts/_rels/slideLayout102.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912.xml"/><Relationship Id="rId7" Type="http://schemas.openxmlformats.org/officeDocument/2006/relationships/image" Target="../media/image5.png"/><Relationship Id="rId6" Type="http://schemas.openxmlformats.org/officeDocument/2006/relationships/tags" Target="../tags/tag911.xml"/><Relationship Id="rId5" Type="http://schemas.openxmlformats.org/officeDocument/2006/relationships/image" Target="../media/image4.png"/><Relationship Id="rId4" Type="http://schemas.openxmlformats.org/officeDocument/2006/relationships/tags" Target="../tags/tag910.xml"/><Relationship Id="rId3" Type="http://schemas.openxmlformats.org/officeDocument/2006/relationships/image" Target="../media/image1.jpeg"/><Relationship Id="rId2" Type="http://schemas.openxmlformats.org/officeDocument/2006/relationships/tags" Target="../tags/tag909.xml"/><Relationship Id="rId13" Type="http://schemas.openxmlformats.org/officeDocument/2006/relationships/tags" Target="../tags/tag916.xml"/><Relationship Id="rId12" Type="http://schemas.openxmlformats.org/officeDocument/2006/relationships/tags" Target="../tags/tag915.xml"/><Relationship Id="rId11" Type="http://schemas.openxmlformats.org/officeDocument/2006/relationships/tags" Target="../tags/tag914.xml"/><Relationship Id="rId10" Type="http://schemas.openxmlformats.org/officeDocument/2006/relationships/tags" Target="../tags/tag913.xml"/><Relationship Id="rId1" Type="http://schemas.openxmlformats.org/officeDocument/2006/relationships/slideMaster" Target="../slideMasters/slideMaster7.xml"/></Relationships>
</file>

<file path=ppt/slideLayouts/_rels/slideLayout103.xml.rels><?xml version="1.0" encoding="UTF-8" standalone="yes"?>
<Relationships xmlns="http://schemas.openxmlformats.org/package/2006/relationships"><Relationship Id="rId9" Type="http://schemas.openxmlformats.org/officeDocument/2006/relationships/tags" Target="../tags/tag921.xml"/><Relationship Id="rId8" Type="http://schemas.openxmlformats.org/officeDocument/2006/relationships/tags" Target="../tags/tag920.xml"/><Relationship Id="rId7" Type="http://schemas.openxmlformats.org/officeDocument/2006/relationships/image" Target="../media/image3.png"/><Relationship Id="rId6" Type="http://schemas.openxmlformats.org/officeDocument/2006/relationships/tags" Target="../tags/tag919.xml"/><Relationship Id="rId5" Type="http://schemas.openxmlformats.org/officeDocument/2006/relationships/image" Target="../media/image2.png"/><Relationship Id="rId4" Type="http://schemas.openxmlformats.org/officeDocument/2006/relationships/tags" Target="../tags/tag918.xml"/><Relationship Id="rId3" Type="http://schemas.openxmlformats.org/officeDocument/2006/relationships/image" Target="../media/image1.jpeg"/><Relationship Id="rId2" Type="http://schemas.openxmlformats.org/officeDocument/2006/relationships/tags" Target="../tags/tag917.xml"/><Relationship Id="rId13" Type="http://schemas.openxmlformats.org/officeDocument/2006/relationships/tags" Target="../tags/tag925.xml"/><Relationship Id="rId12" Type="http://schemas.openxmlformats.org/officeDocument/2006/relationships/tags" Target="../tags/tag924.xml"/><Relationship Id="rId11" Type="http://schemas.openxmlformats.org/officeDocument/2006/relationships/tags" Target="../tags/tag923.xml"/><Relationship Id="rId10" Type="http://schemas.openxmlformats.org/officeDocument/2006/relationships/tags" Target="../tags/tag922.xml"/><Relationship Id="rId1" Type="http://schemas.openxmlformats.org/officeDocument/2006/relationships/slideMaster" Target="../slideMasters/slideMaster7.xml"/></Relationships>
</file>

<file path=ppt/slideLayouts/_rels/slideLayout104.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929.xml"/><Relationship Id="rId7" Type="http://schemas.openxmlformats.org/officeDocument/2006/relationships/image" Target="../media/image5.png"/><Relationship Id="rId6" Type="http://schemas.openxmlformats.org/officeDocument/2006/relationships/tags" Target="../tags/tag928.xml"/><Relationship Id="rId5" Type="http://schemas.openxmlformats.org/officeDocument/2006/relationships/image" Target="../media/image4.png"/><Relationship Id="rId4" Type="http://schemas.openxmlformats.org/officeDocument/2006/relationships/tags" Target="../tags/tag927.xml"/><Relationship Id="rId3" Type="http://schemas.openxmlformats.org/officeDocument/2006/relationships/image" Target="../media/image1.jpeg"/><Relationship Id="rId2" Type="http://schemas.openxmlformats.org/officeDocument/2006/relationships/tags" Target="../tags/tag926.xml"/><Relationship Id="rId13" Type="http://schemas.openxmlformats.org/officeDocument/2006/relationships/tags" Target="../tags/tag933.xml"/><Relationship Id="rId12" Type="http://schemas.openxmlformats.org/officeDocument/2006/relationships/tags" Target="../tags/tag932.xml"/><Relationship Id="rId11" Type="http://schemas.openxmlformats.org/officeDocument/2006/relationships/tags" Target="../tags/tag931.xml"/><Relationship Id="rId10" Type="http://schemas.openxmlformats.org/officeDocument/2006/relationships/tags" Target="../tags/tag930.xml"/><Relationship Id="rId1" Type="http://schemas.openxmlformats.org/officeDocument/2006/relationships/slideMaster" Target="../slideMasters/slideMaster7.xml"/></Relationships>
</file>

<file path=ppt/slideLayouts/_rels/slideLayout105.xml.rels><?xml version="1.0" encoding="UTF-8" standalone="yes"?>
<Relationships xmlns="http://schemas.openxmlformats.org/package/2006/relationships"><Relationship Id="rId9" Type="http://schemas.openxmlformats.org/officeDocument/2006/relationships/tags" Target="../tags/tag938.xml"/><Relationship Id="rId8" Type="http://schemas.openxmlformats.org/officeDocument/2006/relationships/image" Target="../media/image6.png"/><Relationship Id="rId7" Type="http://schemas.openxmlformats.org/officeDocument/2006/relationships/tags" Target="../tags/tag937.xml"/><Relationship Id="rId6" Type="http://schemas.openxmlformats.org/officeDocument/2006/relationships/image" Target="../media/image5.png"/><Relationship Id="rId5" Type="http://schemas.openxmlformats.org/officeDocument/2006/relationships/tags" Target="../tags/tag936.xml"/><Relationship Id="rId4" Type="http://schemas.openxmlformats.org/officeDocument/2006/relationships/tags" Target="../tags/tag935.xml"/><Relationship Id="rId3" Type="http://schemas.openxmlformats.org/officeDocument/2006/relationships/image" Target="../media/image1.jpeg"/><Relationship Id="rId2" Type="http://schemas.openxmlformats.org/officeDocument/2006/relationships/tags" Target="../tags/tag934.xml"/><Relationship Id="rId13" Type="http://schemas.openxmlformats.org/officeDocument/2006/relationships/tags" Target="../tags/tag942.xml"/><Relationship Id="rId12" Type="http://schemas.openxmlformats.org/officeDocument/2006/relationships/tags" Target="../tags/tag941.xml"/><Relationship Id="rId11" Type="http://schemas.openxmlformats.org/officeDocument/2006/relationships/tags" Target="../tags/tag940.xml"/><Relationship Id="rId10" Type="http://schemas.openxmlformats.org/officeDocument/2006/relationships/tags" Target="../tags/tag939.xml"/><Relationship Id="rId1" Type="http://schemas.openxmlformats.org/officeDocument/2006/relationships/slideMaster" Target="../slideMasters/slideMaster7.xml"/></Relationships>
</file>

<file path=ppt/slideLayouts/_rels/slideLayout106.xml.rels><?xml version="1.0" encoding="UTF-8" standalone="yes"?>
<Relationships xmlns="http://schemas.openxmlformats.org/package/2006/relationships"><Relationship Id="rId9" Type="http://schemas.openxmlformats.org/officeDocument/2006/relationships/tags" Target="../tags/tag948.xml"/><Relationship Id="rId8" Type="http://schemas.openxmlformats.org/officeDocument/2006/relationships/tags" Target="../tags/tag947.xml"/><Relationship Id="rId7" Type="http://schemas.openxmlformats.org/officeDocument/2006/relationships/tags" Target="../tags/tag946.xml"/><Relationship Id="rId6" Type="http://schemas.openxmlformats.org/officeDocument/2006/relationships/image" Target="../media/image5.png"/><Relationship Id="rId5" Type="http://schemas.openxmlformats.org/officeDocument/2006/relationships/tags" Target="../tags/tag945.xml"/><Relationship Id="rId4" Type="http://schemas.openxmlformats.org/officeDocument/2006/relationships/tags" Target="../tags/tag944.xml"/><Relationship Id="rId3" Type="http://schemas.openxmlformats.org/officeDocument/2006/relationships/image" Target="../media/image1.jpeg"/><Relationship Id="rId2" Type="http://schemas.openxmlformats.org/officeDocument/2006/relationships/tags" Target="../tags/tag943.xml"/><Relationship Id="rId12" Type="http://schemas.openxmlformats.org/officeDocument/2006/relationships/tags" Target="../tags/tag951.xml"/><Relationship Id="rId11" Type="http://schemas.openxmlformats.org/officeDocument/2006/relationships/tags" Target="../tags/tag950.xml"/><Relationship Id="rId10" Type="http://schemas.openxmlformats.org/officeDocument/2006/relationships/tags" Target="../tags/tag949.xml"/><Relationship Id="rId1" Type="http://schemas.openxmlformats.org/officeDocument/2006/relationships/slideMaster" Target="../slideMasters/slideMaster7.xml"/></Relationships>
</file>

<file path=ppt/slideLayouts/_rels/slideLayout107.xml.rels><?xml version="1.0" encoding="UTF-8" standalone="yes"?>
<Relationships xmlns="http://schemas.openxmlformats.org/package/2006/relationships"><Relationship Id="rId9" Type="http://schemas.openxmlformats.org/officeDocument/2006/relationships/tags" Target="../tags/tag957.xml"/><Relationship Id="rId8" Type="http://schemas.openxmlformats.org/officeDocument/2006/relationships/tags" Target="../tags/tag956.xml"/><Relationship Id="rId7" Type="http://schemas.openxmlformats.org/officeDocument/2006/relationships/tags" Target="../tags/tag955.xml"/><Relationship Id="rId6" Type="http://schemas.openxmlformats.org/officeDocument/2006/relationships/image" Target="../media/image6.png"/><Relationship Id="rId5" Type="http://schemas.openxmlformats.org/officeDocument/2006/relationships/tags" Target="../tags/tag954.xml"/><Relationship Id="rId4" Type="http://schemas.openxmlformats.org/officeDocument/2006/relationships/tags" Target="../tags/tag953.xml"/><Relationship Id="rId3" Type="http://schemas.openxmlformats.org/officeDocument/2006/relationships/image" Target="../media/image1.jpeg"/><Relationship Id="rId2" Type="http://schemas.openxmlformats.org/officeDocument/2006/relationships/tags" Target="../tags/tag952.xml"/><Relationship Id="rId12" Type="http://schemas.openxmlformats.org/officeDocument/2006/relationships/tags" Target="../tags/tag960.xml"/><Relationship Id="rId11" Type="http://schemas.openxmlformats.org/officeDocument/2006/relationships/tags" Target="../tags/tag959.xml"/><Relationship Id="rId10" Type="http://schemas.openxmlformats.org/officeDocument/2006/relationships/tags" Target="../tags/tag958.xml"/><Relationship Id="rId1" Type="http://schemas.openxmlformats.org/officeDocument/2006/relationships/slideMaster" Target="../slideMasters/slideMaster7.xml"/></Relationships>
</file>

<file path=ppt/slideLayouts/_rels/slideLayout108.xml.rels><?xml version="1.0" encoding="UTF-8" standalone="yes"?>
<Relationships xmlns="http://schemas.openxmlformats.org/package/2006/relationships"><Relationship Id="rId9" Type="http://schemas.openxmlformats.org/officeDocument/2006/relationships/tags" Target="../tags/tag966.xml"/><Relationship Id="rId8" Type="http://schemas.openxmlformats.org/officeDocument/2006/relationships/tags" Target="../tags/tag965.xml"/><Relationship Id="rId7" Type="http://schemas.openxmlformats.org/officeDocument/2006/relationships/tags" Target="../tags/tag964.xml"/><Relationship Id="rId6" Type="http://schemas.openxmlformats.org/officeDocument/2006/relationships/image" Target="../media/image5.png"/><Relationship Id="rId5" Type="http://schemas.openxmlformats.org/officeDocument/2006/relationships/tags" Target="../tags/tag963.xml"/><Relationship Id="rId4" Type="http://schemas.openxmlformats.org/officeDocument/2006/relationships/tags" Target="../tags/tag962.xml"/><Relationship Id="rId3" Type="http://schemas.openxmlformats.org/officeDocument/2006/relationships/image" Target="../media/image1.jpeg"/><Relationship Id="rId2" Type="http://schemas.openxmlformats.org/officeDocument/2006/relationships/tags" Target="../tags/tag961.xml"/><Relationship Id="rId12" Type="http://schemas.openxmlformats.org/officeDocument/2006/relationships/tags" Target="../tags/tag969.xml"/><Relationship Id="rId11" Type="http://schemas.openxmlformats.org/officeDocument/2006/relationships/tags" Target="../tags/tag968.xml"/><Relationship Id="rId10" Type="http://schemas.openxmlformats.org/officeDocument/2006/relationships/tags" Target="../tags/tag967.xml"/><Relationship Id="rId1" Type="http://schemas.openxmlformats.org/officeDocument/2006/relationships/slideMaster" Target="../slideMasters/slideMaster7.xml"/></Relationships>
</file>

<file path=ppt/slideLayouts/_rels/slideLayout109.xml.rels><?xml version="1.0" encoding="UTF-8" standalone="yes"?>
<Relationships xmlns="http://schemas.openxmlformats.org/package/2006/relationships"><Relationship Id="rId9" Type="http://schemas.openxmlformats.org/officeDocument/2006/relationships/tags" Target="../tags/tag975.xml"/><Relationship Id="rId8" Type="http://schemas.openxmlformats.org/officeDocument/2006/relationships/tags" Target="../tags/tag974.xml"/><Relationship Id="rId7" Type="http://schemas.openxmlformats.org/officeDocument/2006/relationships/tags" Target="../tags/tag973.xml"/><Relationship Id="rId6" Type="http://schemas.openxmlformats.org/officeDocument/2006/relationships/image" Target="../media/image6.png"/><Relationship Id="rId5" Type="http://schemas.openxmlformats.org/officeDocument/2006/relationships/tags" Target="../tags/tag972.xml"/><Relationship Id="rId4" Type="http://schemas.openxmlformats.org/officeDocument/2006/relationships/tags" Target="../tags/tag971.xml"/><Relationship Id="rId3" Type="http://schemas.openxmlformats.org/officeDocument/2006/relationships/image" Target="../media/image1.jpeg"/><Relationship Id="rId2" Type="http://schemas.openxmlformats.org/officeDocument/2006/relationships/tags" Target="../tags/tag970.xml"/><Relationship Id="rId14" Type="http://schemas.openxmlformats.org/officeDocument/2006/relationships/tags" Target="../tags/tag980.xml"/><Relationship Id="rId13" Type="http://schemas.openxmlformats.org/officeDocument/2006/relationships/tags" Target="../tags/tag979.xml"/><Relationship Id="rId12" Type="http://schemas.openxmlformats.org/officeDocument/2006/relationships/tags" Target="../tags/tag978.xml"/><Relationship Id="rId11" Type="http://schemas.openxmlformats.org/officeDocument/2006/relationships/tags" Target="../tags/tag977.xml"/><Relationship Id="rId10" Type="http://schemas.openxmlformats.org/officeDocument/2006/relationships/tags" Target="../tags/tag976.xml"/><Relationship Id="rId1" Type="http://schemas.openxmlformats.org/officeDocument/2006/relationships/slideMaster" Target="../slideMasters/slideMaster7.xml"/></Relationships>
</file>

<file path=ppt/slideLayouts/_rels/slideLayout11.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78.xml"/><Relationship Id="rId7" Type="http://schemas.openxmlformats.org/officeDocument/2006/relationships/image" Target="../media/image5.png"/><Relationship Id="rId6" Type="http://schemas.openxmlformats.org/officeDocument/2006/relationships/tags" Target="../tags/tag77.xml"/><Relationship Id="rId5" Type="http://schemas.openxmlformats.org/officeDocument/2006/relationships/image" Target="../media/image4.png"/><Relationship Id="rId4" Type="http://schemas.openxmlformats.org/officeDocument/2006/relationships/tags" Target="../tags/tag76.xml"/><Relationship Id="rId3" Type="http://schemas.openxmlformats.org/officeDocument/2006/relationships/image" Target="../media/image1.jpeg"/><Relationship Id="rId2" Type="http://schemas.openxmlformats.org/officeDocument/2006/relationships/tags" Target="../tags/tag75.xml"/><Relationship Id="rId14" Type="http://schemas.openxmlformats.org/officeDocument/2006/relationships/tags" Target="../tags/tag83.xml"/><Relationship Id="rId13" Type="http://schemas.openxmlformats.org/officeDocument/2006/relationships/tags" Target="../tags/tag82.xml"/><Relationship Id="rId12" Type="http://schemas.openxmlformats.org/officeDocument/2006/relationships/tags" Target="../tags/tag81.xml"/><Relationship Id="rId11" Type="http://schemas.openxmlformats.org/officeDocument/2006/relationships/tags" Target="../tags/tag80.xml"/><Relationship Id="rId10" Type="http://schemas.openxmlformats.org/officeDocument/2006/relationships/tags" Target="../tags/tag79.xml"/><Relationship Id="rId1" Type="http://schemas.openxmlformats.org/officeDocument/2006/relationships/slideMaster" Target="../slideMasters/slideMaster2.xml"/></Relationships>
</file>

<file path=ppt/slideLayouts/_rels/slideLayout110.xml.rels><?xml version="1.0" encoding="UTF-8" standalone="yes"?>
<Relationships xmlns="http://schemas.openxmlformats.org/package/2006/relationships"><Relationship Id="rId9" Type="http://schemas.openxmlformats.org/officeDocument/2006/relationships/tags" Target="../tags/tag985.xml"/><Relationship Id="rId8" Type="http://schemas.openxmlformats.org/officeDocument/2006/relationships/image" Target="../media/image6.png"/><Relationship Id="rId7" Type="http://schemas.openxmlformats.org/officeDocument/2006/relationships/tags" Target="../tags/tag984.xml"/><Relationship Id="rId6" Type="http://schemas.openxmlformats.org/officeDocument/2006/relationships/image" Target="../media/image5.png"/><Relationship Id="rId5" Type="http://schemas.openxmlformats.org/officeDocument/2006/relationships/tags" Target="../tags/tag983.xml"/><Relationship Id="rId4" Type="http://schemas.openxmlformats.org/officeDocument/2006/relationships/tags" Target="../tags/tag982.xml"/><Relationship Id="rId3" Type="http://schemas.openxmlformats.org/officeDocument/2006/relationships/image" Target="../media/image1.jpeg"/><Relationship Id="rId2" Type="http://schemas.openxmlformats.org/officeDocument/2006/relationships/tags" Target="../tags/tag981.xml"/><Relationship Id="rId13" Type="http://schemas.openxmlformats.org/officeDocument/2006/relationships/tags" Target="../tags/tag989.xml"/><Relationship Id="rId12" Type="http://schemas.openxmlformats.org/officeDocument/2006/relationships/tags" Target="../tags/tag988.xml"/><Relationship Id="rId11" Type="http://schemas.openxmlformats.org/officeDocument/2006/relationships/tags" Target="../tags/tag987.xml"/><Relationship Id="rId10" Type="http://schemas.openxmlformats.org/officeDocument/2006/relationships/tags" Target="../tags/tag986.xml"/><Relationship Id="rId1" Type="http://schemas.openxmlformats.org/officeDocument/2006/relationships/slideMaster" Target="../slideMasters/slideMaster7.xml"/></Relationships>
</file>

<file path=ppt/slideLayouts/_rels/slideLayout111.xml.rels><?xml version="1.0" encoding="UTF-8" standalone="yes"?>
<Relationships xmlns="http://schemas.openxmlformats.org/package/2006/relationships"><Relationship Id="rId9" Type="http://schemas.openxmlformats.org/officeDocument/2006/relationships/tags" Target="../tags/tag1000.xml"/><Relationship Id="rId8" Type="http://schemas.openxmlformats.org/officeDocument/2006/relationships/tags" Target="../tags/tag999.xml"/><Relationship Id="rId7" Type="http://schemas.openxmlformats.org/officeDocument/2006/relationships/image" Target="../media/image3.png"/><Relationship Id="rId6" Type="http://schemas.openxmlformats.org/officeDocument/2006/relationships/tags" Target="../tags/tag998.xml"/><Relationship Id="rId5" Type="http://schemas.openxmlformats.org/officeDocument/2006/relationships/image" Target="../media/image2.png"/><Relationship Id="rId4" Type="http://schemas.openxmlformats.org/officeDocument/2006/relationships/tags" Target="../tags/tag997.xml"/><Relationship Id="rId3" Type="http://schemas.openxmlformats.org/officeDocument/2006/relationships/image" Target="../media/image1.jpeg"/><Relationship Id="rId2" Type="http://schemas.openxmlformats.org/officeDocument/2006/relationships/tags" Target="../tags/tag996.xml"/><Relationship Id="rId13" Type="http://schemas.openxmlformats.org/officeDocument/2006/relationships/tags" Target="../tags/tag1004.xml"/><Relationship Id="rId12" Type="http://schemas.openxmlformats.org/officeDocument/2006/relationships/tags" Target="../tags/tag1003.xml"/><Relationship Id="rId11" Type="http://schemas.openxmlformats.org/officeDocument/2006/relationships/tags" Target="../tags/tag1002.xml"/><Relationship Id="rId10" Type="http://schemas.openxmlformats.org/officeDocument/2006/relationships/tags" Target="../tags/tag1001.xml"/><Relationship Id="rId1" Type="http://schemas.openxmlformats.org/officeDocument/2006/relationships/slideMaster" Target="../slideMasters/slideMaster8.xml"/></Relationships>
</file>

<file path=ppt/slideLayouts/_rels/slideLayout112.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1008.xml"/><Relationship Id="rId7" Type="http://schemas.openxmlformats.org/officeDocument/2006/relationships/image" Target="../media/image5.png"/><Relationship Id="rId6" Type="http://schemas.openxmlformats.org/officeDocument/2006/relationships/tags" Target="../tags/tag1007.xml"/><Relationship Id="rId5" Type="http://schemas.openxmlformats.org/officeDocument/2006/relationships/image" Target="../media/image4.png"/><Relationship Id="rId4" Type="http://schemas.openxmlformats.org/officeDocument/2006/relationships/tags" Target="../tags/tag1006.xml"/><Relationship Id="rId3" Type="http://schemas.openxmlformats.org/officeDocument/2006/relationships/image" Target="../media/image1.jpeg"/><Relationship Id="rId2" Type="http://schemas.openxmlformats.org/officeDocument/2006/relationships/tags" Target="../tags/tag1005.xml"/><Relationship Id="rId14" Type="http://schemas.openxmlformats.org/officeDocument/2006/relationships/tags" Target="../tags/tag1013.xml"/><Relationship Id="rId13" Type="http://schemas.openxmlformats.org/officeDocument/2006/relationships/tags" Target="../tags/tag1012.xml"/><Relationship Id="rId12" Type="http://schemas.openxmlformats.org/officeDocument/2006/relationships/tags" Target="../tags/tag1011.xml"/><Relationship Id="rId11" Type="http://schemas.openxmlformats.org/officeDocument/2006/relationships/tags" Target="../tags/tag1010.xml"/><Relationship Id="rId10" Type="http://schemas.openxmlformats.org/officeDocument/2006/relationships/tags" Target="../tags/tag1009.xml"/><Relationship Id="rId1" Type="http://schemas.openxmlformats.org/officeDocument/2006/relationships/slideMaster" Target="../slideMasters/slideMaster8.xml"/></Relationships>
</file>

<file path=ppt/slideLayouts/_rels/slideLayout113.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tags" Target="../tags/tag1017.xml"/><Relationship Id="rId7" Type="http://schemas.openxmlformats.org/officeDocument/2006/relationships/image" Target="../media/image8.png"/><Relationship Id="rId6" Type="http://schemas.openxmlformats.org/officeDocument/2006/relationships/tags" Target="../tags/tag1016.xml"/><Relationship Id="rId5" Type="http://schemas.openxmlformats.org/officeDocument/2006/relationships/image" Target="../media/image7.png"/><Relationship Id="rId4" Type="http://schemas.openxmlformats.org/officeDocument/2006/relationships/tags" Target="../tags/tag1015.xml"/><Relationship Id="rId3" Type="http://schemas.openxmlformats.org/officeDocument/2006/relationships/image" Target="../media/image1.jpeg"/><Relationship Id="rId2" Type="http://schemas.openxmlformats.org/officeDocument/2006/relationships/tags" Target="../tags/tag1014.xml"/><Relationship Id="rId14" Type="http://schemas.openxmlformats.org/officeDocument/2006/relationships/tags" Target="../tags/tag1022.xml"/><Relationship Id="rId13" Type="http://schemas.openxmlformats.org/officeDocument/2006/relationships/tags" Target="../tags/tag1021.xml"/><Relationship Id="rId12" Type="http://schemas.openxmlformats.org/officeDocument/2006/relationships/tags" Target="../tags/tag1020.xml"/><Relationship Id="rId11" Type="http://schemas.openxmlformats.org/officeDocument/2006/relationships/tags" Target="../tags/tag1019.xml"/><Relationship Id="rId10" Type="http://schemas.openxmlformats.org/officeDocument/2006/relationships/tags" Target="../tags/tag1018.xml"/><Relationship Id="rId1" Type="http://schemas.openxmlformats.org/officeDocument/2006/relationships/slideMaster" Target="../slideMasters/slideMaster8.xml"/></Relationships>
</file>

<file path=ppt/slideLayouts/_rels/slideLayout114.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1026.xml"/><Relationship Id="rId7" Type="http://schemas.openxmlformats.org/officeDocument/2006/relationships/image" Target="../media/image5.png"/><Relationship Id="rId6" Type="http://schemas.openxmlformats.org/officeDocument/2006/relationships/tags" Target="../tags/tag1025.xml"/><Relationship Id="rId5" Type="http://schemas.openxmlformats.org/officeDocument/2006/relationships/image" Target="../media/image4.png"/><Relationship Id="rId4" Type="http://schemas.openxmlformats.org/officeDocument/2006/relationships/tags" Target="../tags/tag1024.xml"/><Relationship Id="rId3" Type="http://schemas.openxmlformats.org/officeDocument/2006/relationships/image" Target="../media/image1.jpeg"/><Relationship Id="rId2" Type="http://schemas.openxmlformats.org/officeDocument/2006/relationships/tags" Target="../tags/tag1023.xml"/><Relationship Id="rId15" Type="http://schemas.openxmlformats.org/officeDocument/2006/relationships/tags" Target="../tags/tag1032.xml"/><Relationship Id="rId14" Type="http://schemas.openxmlformats.org/officeDocument/2006/relationships/tags" Target="../tags/tag1031.xml"/><Relationship Id="rId13" Type="http://schemas.openxmlformats.org/officeDocument/2006/relationships/tags" Target="../tags/tag1030.xml"/><Relationship Id="rId12" Type="http://schemas.openxmlformats.org/officeDocument/2006/relationships/tags" Target="../tags/tag1029.xml"/><Relationship Id="rId11" Type="http://schemas.openxmlformats.org/officeDocument/2006/relationships/tags" Target="../tags/tag1028.xml"/><Relationship Id="rId10" Type="http://schemas.openxmlformats.org/officeDocument/2006/relationships/tags" Target="../tags/tag1027.xml"/><Relationship Id="rId1" Type="http://schemas.openxmlformats.org/officeDocument/2006/relationships/slideMaster" Target="../slideMasters/slideMaster8.xml"/></Relationships>
</file>

<file path=ppt/slideLayouts/_rels/slideLayout115.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1036.xml"/><Relationship Id="rId7" Type="http://schemas.openxmlformats.org/officeDocument/2006/relationships/image" Target="../media/image5.png"/><Relationship Id="rId6" Type="http://schemas.openxmlformats.org/officeDocument/2006/relationships/tags" Target="../tags/tag1035.xml"/><Relationship Id="rId5" Type="http://schemas.openxmlformats.org/officeDocument/2006/relationships/image" Target="../media/image4.png"/><Relationship Id="rId4" Type="http://schemas.openxmlformats.org/officeDocument/2006/relationships/tags" Target="../tags/tag1034.xml"/><Relationship Id="rId3" Type="http://schemas.openxmlformats.org/officeDocument/2006/relationships/image" Target="../media/image1.jpeg"/><Relationship Id="rId2" Type="http://schemas.openxmlformats.org/officeDocument/2006/relationships/tags" Target="../tags/tag1033.xml"/><Relationship Id="rId17" Type="http://schemas.openxmlformats.org/officeDocument/2006/relationships/tags" Target="../tags/tag1044.xml"/><Relationship Id="rId16" Type="http://schemas.openxmlformats.org/officeDocument/2006/relationships/tags" Target="../tags/tag1043.xml"/><Relationship Id="rId15" Type="http://schemas.openxmlformats.org/officeDocument/2006/relationships/tags" Target="../tags/tag1042.xml"/><Relationship Id="rId14" Type="http://schemas.openxmlformats.org/officeDocument/2006/relationships/tags" Target="../tags/tag1041.xml"/><Relationship Id="rId13" Type="http://schemas.openxmlformats.org/officeDocument/2006/relationships/tags" Target="../tags/tag1040.xml"/><Relationship Id="rId12" Type="http://schemas.openxmlformats.org/officeDocument/2006/relationships/tags" Target="../tags/tag1039.xml"/><Relationship Id="rId11" Type="http://schemas.openxmlformats.org/officeDocument/2006/relationships/tags" Target="../tags/tag1038.xml"/><Relationship Id="rId10" Type="http://schemas.openxmlformats.org/officeDocument/2006/relationships/tags" Target="../tags/tag1037.xml"/><Relationship Id="rId1" Type="http://schemas.openxmlformats.org/officeDocument/2006/relationships/slideMaster" Target="../slideMasters/slideMaster8.xml"/></Relationships>
</file>

<file path=ppt/slideLayouts/_rels/slideLayout116.xml.rels><?xml version="1.0" encoding="UTF-8" standalone="yes"?>
<Relationships xmlns="http://schemas.openxmlformats.org/package/2006/relationships"><Relationship Id="rId9" Type="http://schemas.openxmlformats.org/officeDocument/2006/relationships/tags" Target="../tags/tag1049.xml"/><Relationship Id="rId8" Type="http://schemas.openxmlformats.org/officeDocument/2006/relationships/tags" Target="../tags/tag1048.xml"/><Relationship Id="rId7" Type="http://schemas.openxmlformats.org/officeDocument/2006/relationships/image" Target="../media/image11.png"/><Relationship Id="rId6" Type="http://schemas.openxmlformats.org/officeDocument/2006/relationships/tags" Target="../tags/tag1047.xml"/><Relationship Id="rId5" Type="http://schemas.openxmlformats.org/officeDocument/2006/relationships/image" Target="../media/image10.png"/><Relationship Id="rId4" Type="http://schemas.openxmlformats.org/officeDocument/2006/relationships/tags" Target="../tags/tag1046.xml"/><Relationship Id="rId3" Type="http://schemas.openxmlformats.org/officeDocument/2006/relationships/image" Target="../media/image1.jpeg"/><Relationship Id="rId2" Type="http://schemas.openxmlformats.org/officeDocument/2006/relationships/tags" Target="../tags/tag1045.xml"/><Relationship Id="rId11" Type="http://schemas.openxmlformats.org/officeDocument/2006/relationships/tags" Target="../tags/tag1051.xml"/><Relationship Id="rId10" Type="http://schemas.openxmlformats.org/officeDocument/2006/relationships/tags" Target="../tags/tag1050.xml"/><Relationship Id="rId1" Type="http://schemas.openxmlformats.org/officeDocument/2006/relationships/slideMaster" Target="../slideMasters/slideMaster8.xml"/></Relationships>
</file>

<file path=ppt/slideLayouts/_rels/slideLayout117.xml.rels><?xml version="1.0" encoding="UTF-8" standalone="yes"?>
<Relationships xmlns="http://schemas.openxmlformats.org/package/2006/relationships"><Relationship Id="rId4" Type="http://schemas.openxmlformats.org/officeDocument/2006/relationships/tags" Target="../tags/tag1054.xml"/><Relationship Id="rId3" Type="http://schemas.openxmlformats.org/officeDocument/2006/relationships/tags" Target="../tags/tag1053.xml"/><Relationship Id="rId2" Type="http://schemas.openxmlformats.org/officeDocument/2006/relationships/tags" Target="../tags/tag1052.xml"/><Relationship Id="rId1" Type="http://schemas.openxmlformats.org/officeDocument/2006/relationships/slideMaster" Target="../slideMasters/slideMaster8.xml"/></Relationships>
</file>

<file path=ppt/slideLayouts/_rels/slideLayout118.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1058.xml"/><Relationship Id="rId7" Type="http://schemas.openxmlformats.org/officeDocument/2006/relationships/image" Target="../media/image5.png"/><Relationship Id="rId6" Type="http://schemas.openxmlformats.org/officeDocument/2006/relationships/tags" Target="../tags/tag1057.xml"/><Relationship Id="rId5" Type="http://schemas.openxmlformats.org/officeDocument/2006/relationships/image" Target="../media/image4.png"/><Relationship Id="rId4" Type="http://schemas.openxmlformats.org/officeDocument/2006/relationships/tags" Target="../tags/tag1056.xml"/><Relationship Id="rId3" Type="http://schemas.openxmlformats.org/officeDocument/2006/relationships/image" Target="../media/image1.jpeg"/><Relationship Id="rId2" Type="http://schemas.openxmlformats.org/officeDocument/2006/relationships/tags" Target="../tags/tag1055.xml"/><Relationship Id="rId15" Type="http://schemas.openxmlformats.org/officeDocument/2006/relationships/tags" Target="../tags/tag1064.xml"/><Relationship Id="rId14" Type="http://schemas.openxmlformats.org/officeDocument/2006/relationships/tags" Target="../tags/tag1063.xml"/><Relationship Id="rId13" Type="http://schemas.openxmlformats.org/officeDocument/2006/relationships/tags" Target="../tags/tag1062.xml"/><Relationship Id="rId12" Type="http://schemas.openxmlformats.org/officeDocument/2006/relationships/tags" Target="../tags/tag1061.xml"/><Relationship Id="rId11" Type="http://schemas.openxmlformats.org/officeDocument/2006/relationships/tags" Target="../tags/tag1060.xml"/><Relationship Id="rId10" Type="http://schemas.openxmlformats.org/officeDocument/2006/relationships/tags" Target="../tags/tag1059.xml"/><Relationship Id="rId1" Type="http://schemas.openxmlformats.org/officeDocument/2006/relationships/slideMaster" Target="../slideMasters/slideMaster8.xml"/></Relationships>
</file>

<file path=ppt/slideLayouts/_rels/slideLayout119.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1068.xml"/><Relationship Id="rId7" Type="http://schemas.openxmlformats.org/officeDocument/2006/relationships/image" Target="../media/image5.png"/><Relationship Id="rId6" Type="http://schemas.openxmlformats.org/officeDocument/2006/relationships/tags" Target="../tags/tag1067.xml"/><Relationship Id="rId5" Type="http://schemas.openxmlformats.org/officeDocument/2006/relationships/image" Target="../media/image4.png"/><Relationship Id="rId4" Type="http://schemas.openxmlformats.org/officeDocument/2006/relationships/tags" Target="../tags/tag1066.xml"/><Relationship Id="rId3" Type="http://schemas.openxmlformats.org/officeDocument/2006/relationships/image" Target="../media/image1.jpeg"/><Relationship Id="rId2" Type="http://schemas.openxmlformats.org/officeDocument/2006/relationships/tags" Target="../tags/tag1065.xml"/><Relationship Id="rId14" Type="http://schemas.openxmlformats.org/officeDocument/2006/relationships/tags" Target="../tags/tag1073.xml"/><Relationship Id="rId13" Type="http://schemas.openxmlformats.org/officeDocument/2006/relationships/tags" Target="../tags/tag1072.xml"/><Relationship Id="rId12" Type="http://schemas.openxmlformats.org/officeDocument/2006/relationships/tags" Target="../tags/tag1071.xml"/><Relationship Id="rId11" Type="http://schemas.openxmlformats.org/officeDocument/2006/relationships/tags" Target="../tags/tag1070.xml"/><Relationship Id="rId10" Type="http://schemas.openxmlformats.org/officeDocument/2006/relationships/tags" Target="../tags/tag1069.xml"/><Relationship Id="rId1" Type="http://schemas.openxmlformats.org/officeDocument/2006/relationships/slideMaster" Target="../slideMasters/slideMaster8.xml"/></Relationships>
</file>

<file path=ppt/slideLayouts/_rels/slideLayout12.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87.xml"/><Relationship Id="rId7" Type="http://schemas.openxmlformats.org/officeDocument/2006/relationships/image" Target="../media/image5.png"/><Relationship Id="rId6" Type="http://schemas.openxmlformats.org/officeDocument/2006/relationships/tags" Target="../tags/tag86.xml"/><Relationship Id="rId5" Type="http://schemas.openxmlformats.org/officeDocument/2006/relationships/image" Target="../media/image4.png"/><Relationship Id="rId4" Type="http://schemas.openxmlformats.org/officeDocument/2006/relationships/tags" Target="../tags/tag85.xml"/><Relationship Id="rId3" Type="http://schemas.openxmlformats.org/officeDocument/2006/relationships/image" Target="../media/image1.jpeg"/><Relationship Id="rId2" Type="http://schemas.openxmlformats.org/officeDocument/2006/relationships/tags" Target="../tags/tag84.xml"/><Relationship Id="rId13" Type="http://schemas.openxmlformats.org/officeDocument/2006/relationships/tags" Target="../tags/tag91.xml"/><Relationship Id="rId12" Type="http://schemas.openxmlformats.org/officeDocument/2006/relationships/tags" Target="../tags/tag90.xml"/><Relationship Id="rId11" Type="http://schemas.openxmlformats.org/officeDocument/2006/relationships/tags" Target="../tags/tag89.xml"/><Relationship Id="rId10" Type="http://schemas.openxmlformats.org/officeDocument/2006/relationships/tags" Target="../tags/tag88.xml"/><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1077.xml"/><Relationship Id="rId7" Type="http://schemas.openxmlformats.org/officeDocument/2006/relationships/image" Target="../media/image5.png"/><Relationship Id="rId6" Type="http://schemas.openxmlformats.org/officeDocument/2006/relationships/tags" Target="../tags/tag1076.xml"/><Relationship Id="rId5" Type="http://schemas.openxmlformats.org/officeDocument/2006/relationships/image" Target="../media/image4.png"/><Relationship Id="rId4" Type="http://schemas.openxmlformats.org/officeDocument/2006/relationships/tags" Target="../tags/tag1075.xml"/><Relationship Id="rId3" Type="http://schemas.openxmlformats.org/officeDocument/2006/relationships/image" Target="../media/image1.jpeg"/><Relationship Id="rId2" Type="http://schemas.openxmlformats.org/officeDocument/2006/relationships/tags" Target="../tags/tag1074.xml"/><Relationship Id="rId13" Type="http://schemas.openxmlformats.org/officeDocument/2006/relationships/tags" Target="../tags/tag1081.xml"/><Relationship Id="rId12" Type="http://schemas.openxmlformats.org/officeDocument/2006/relationships/tags" Target="../tags/tag1080.xml"/><Relationship Id="rId11" Type="http://schemas.openxmlformats.org/officeDocument/2006/relationships/tags" Target="../tags/tag1079.xml"/><Relationship Id="rId10" Type="http://schemas.openxmlformats.org/officeDocument/2006/relationships/tags" Target="../tags/tag1078.xml"/><Relationship Id="rId1" Type="http://schemas.openxmlformats.org/officeDocument/2006/relationships/slideMaster" Target="../slideMasters/slideMaster8.xml"/></Relationships>
</file>

<file path=ppt/slideLayouts/_rels/slideLayout121.xml.rels><?xml version="1.0" encoding="UTF-8" standalone="yes"?>
<Relationships xmlns="http://schemas.openxmlformats.org/package/2006/relationships"><Relationship Id="rId9" Type="http://schemas.openxmlformats.org/officeDocument/2006/relationships/tags" Target="../tags/tag1086.xml"/><Relationship Id="rId8" Type="http://schemas.openxmlformats.org/officeDocument/2006/relationships/tags" Target="../tags/tag1085.xml"/><Relationship Id="rId7" Type="http://schemas.openxmlformats.org/officeDocument/2006/relationships/image" Target="../media/image3.png"/><Relationship Id="rId6" Type="http://schemas.openxmlformats.org/officeDocument/2006/relationships/tags" Target="../tags/tag1084.xml"/><Relationship Id="rId5" Type="http://schemas.openxmlformats.org/officeDocument/2006/relationships/image" Target="../media/image2.png"/><Relationship Id="rId4" Type="http://schemas.openxmlformats.org/officeDocument/2006/relationships/tags" Target="../tags/tag1083.xml"/><Relationship Id="rId3" Type="http://schemas.openxmlformats.org/officeDocument/2006/relationships/image" Target="../media/image1.jpeg"/><Relationship Id="rId2" Type="http://schemas.openxmlformats.org/officeDocument/2006/relationships/tags" Target="../tags/tag1082.xml"/><Relationship Id="rId13" Type="http://schemas.openxmlformats.org/officeDocument/2006/relationships/tags" Target="../tags/tag1090.xml"/><Relationship Id="rId12" Type="http://schemas.openxmlformats.org/officeDocument/2006/relationships/tags" Target="../tags/tag1089.xml"/><Relationship Id="rId11" Type="http://schemas.openxmlformats.org/officeDocument/2006/relationships/tags" Target="../tags/tag1088.xml"/><Relationship Id="rId10" Type="http://schemas.openxmlformats.org/officeDocument/2006/relationships/tags" Target="../tags/tag1087.xml"/><Relationship Id="rId1" Type="http://schemas.openxmlformats.org/officeDocument/2006/relationships/slideMaster" Target="../slideMasters/slideMaster8.xml"/></Relationships>
</file>

<file path=ppt/slideLayouts/_rels/slideLayout122.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1094.xml"/><Relationship Id="rId7" Type="http://schemas.openxmlformats.org/officeDocument/2006/relationships/image" Target="../media/image5.png"/><Relationship Id="rId6" Type="http://schemas.openxmlformats.org/officeDocument/2006/relationships/tags" Target="../tags/tag1093.xml"/><Relationship Id="rId5" Type="http://schemas.openxmlformats.org/officeDocument/2006/relationships/image" Target="../media/image4.png"/><Relationship Id="rId4" Type="http://schemas.openxmlformats.org/officeDocument/2006/relationships/tags" Target="../tags/tag1092.xml"/><Relationship Id="rId3" Type="http://schemas.openxmlformats.org/officeDocument/2006/relationships/image" Target="../media/image1.jpeg"/><Relationship Id="rId2" Type="http://schemas.openxmlformats.org/officeDocument/2006/relationships/tags" Target="../tags/tag1091.xml"/><Relationship Id="rId13" Type="http://schemas.openxmlformats.org/officeDocument/2006/relationships/tags" Target="../tags/tag1098.xml"/><Relationship Id="rId12" Type="http://schemas.openxmlformats.org/officeDocument/2006/relationships/tags" Target="../tags/tag1097.xml"/><Relationship Id="rId11" Type="http://schemas.openxmlformats.org/officeDocument/2006/relationships/tags" Target="../tags/tag1096.xml"/><Relationship Id="rId10" Type="http://schemas.openxmlformats.org/officeDocument/2006/relationships/tags" Target="../tags/tag1095.xml"/><Relationship Id="rId1" Type="http://schemas.openxmlformats.org/officeDocument/2006/relationships/slideMaster" Target="../slideMasters/slideMaster8.xml"/></Relationships>
</file>

<file path=ppt/slideLayouts/_rels/slideLayout123.xml.rels><?xml version="1.0" encoding="UTF-8" standalone="yes"?>
<Relationships xmlns="http://schemas.openxmlformats.org/package/2006/relationships"><Relationship Id="rId9" Type="http://schemas.openxmlformats.org/officeDocument/2006/relationships/tags" Target="../tags/tag1103.xml"/><Relationship Id="rId8" Type="http://schemas.openxmlformats.org/officeDocument/2006/relationships/image" Target="../media/image6.png"/><Relationship Id="rId7" Type="http://schemas.openxmlformats.org/officeDocument/2006/relationships/tags" Target="../tags/tag1102.xml"/><Relationship Id="rId6" Type="http://schemas.openxmlformats.org/officeDocument/2006/relationships/image" Target="../media/image5.png"/><Relationship Id="rId5" Type="http://schemas.openxmlformats.org/officeDocument/2006/relationships/tags" Target="../tags/tag1101.xml"/><Relationship Id="rId4" Type="http://schemas.openxmlformats.org/officeDocument/2006/relationships/tags" Target="../tags/tag1100.xml"/><Relationship Id="rId3" Type="http://schemas.openxmlformats.org/officeDocument/2006/relationships/image" Target="../media/image1.jpeg"/><Relationship Id="rId2" Type="http://schemas.openxmlformats.org/officeDocument/2006/relationships/tags" Target="../tags/tag1099.xml"/><Relationship Id="rId13" Type="http://schemas.openxmlformats.org/officeDocument/2006/relationships/tags" Target="../tags/tag1107.xml"/><Relationship Id="rId12" Type="http://schemas.openxmlformats.org/officeDocument/2006/relationships/tags" Target="../tags/tag1106.xml"/><Relationship Id="rId11" Type="http://schemas.openxmlformats.org/officeDocument/2006/relationships/tags" Target="../tags/tag1105.xml"/><Relationship Id="rId10" Type="http://schemas.openxmlformats.org/officeDocument/2006/relationships/tags" Target="../tags/tag1104.xml"/><Relationship Id="rId1" Type="http://schemas.openxmlformats.org/officeDocument/2006/relationships/slideMaster" Target="../slideMasters/slideMaster8.xml"/></Relationships>
</file>

<file path=ppt/slideLayouts/_rels/slideLayout124.xml.rels><?xml version="1.0" encoding="UTF-8" standalone="yes"?>
<Relationships xmlns="http://schemas.openxmlformats.org/package/2006/relationships"><Relationship Id="rId9" Type="http://schemas.openxmlformats.org/officeDocument/2006/relationships/tags" Target="../tags/tag1113.xml"/><Relationship Id="rId8" Type="http://schemas.openxmlformats.org/officeDocument/2006/relationships/tags" Target="../tags/tag1112.xml"/><Relationship Id="rId7" Type="http://schemas.openxmlformats.org/officeDocument/2006/relationships/tags" Target="../tags/tag1111.xml"/><Relationship Id="rId6" Type="http://schemas.openxmlformats.org/officeDocument/2006/relationships/image" Target="../media/image5.png"/><Relationship Id="rId5" Type="http://schemas.openxmlformats.org/officeDocument/2006/relationships/tags" Target="../tags/tag1110.xml"/><Relationship Id="rId4" Type="http://schemas.openxmlformats.org/officeDocument/2006/relationships/tags" Target="../tags/tag1109.xml"/><Relationship Id="rId3" Type="http://schemas.openxmlformats.org/officeDocument/2006/relationships/image" Target="../media/image1.jpeg"/><Relationship Id="rId2" Type="http://schemas.openxmlformats.org/officeDocument/2006/relationships/tags" Target="../tags/tag1108.xml"/><Relationship Id="rId12" Type="http://schemas.openxmlformats.org/officeDocument/2006/relationships/tags" Target="../tags/tag1116.xml"/><Relationship Id="rId11" Type="http://schemas.openxmlformats.org/officeDocument/2006/relationships/tags" Target="../tags/tag1115.xml"/><Relationship Id="rId10" Type="http://schemas.openxmlformats.org/officeDocument/2006/relationships/tags" Target="../tags/tag1114.xml"/><Relationship Id="rId1" Type="http://schemas.openxmlformats.org/officeDocument/2006/relationships/slideMaster" Target="../slideMasters/slideMaster8.xml"/></Relationships>
</file>

<file path=ppt/slideLayouts/_rels/slideLayout125.xml.rels><?xml version="1.0" encoding="UTF-8" standalone="yes"?>
<Relationships xmlns="http://schemas.openxmlformats.org/package/2006/relationships"><Relationship Id="rId9" Type="http://schemas.openxmlformats.org/officeDocument/2006/relationships/tags" Target="../tags/tag1122.xml"/><Relationship Id="rId8" Type="http://schemas.openxmlformats.org/officeDocument/2006/relationships/tags" Target="../tags/tag1121.xml"/><Relationship Id="rId7" Type="http://schemas.openxmlformats.org/officeDocument/2006/relationships/tags" Target="../tags/tag1120.xml"/><Relationship Id="rId6" Type="http://schemas.openxmlformats.org/officeDocument/2006/relationships/image" Target="../media/image6.png"/><Relationship Id="rId5" Type="http://schemas.openxmlformats.org/officeDocument/2006/relationships/tags" Target="../tags/tag1119.xml"/><Relationship Id="rId4" Type="http://schemas.openxmlformats.org/officeDocument/2006/relationships/tags" Target="../tags/tag1118.xml"/><Relationship Id="rId3" Type="http://schemas.openxmlformats.org/officeDocument/2006/relationships/image" Target="../media/image1.jpeg"/><Relationship Id="rId2" Type="http://schemas.openxmlformats.org/officeDocument/2006/relationships/tags" Target="../tags/tag1117.xml"/><Relationship Id="rId12" Type="http://schemas.openxmlformats.org/officeDocument/2006/relationships/tags" Target="../tags/tag1125.xml"/><Relationship Id="rId11" Type="http://schemas.openxmlformats.org/officeDocument/2006/relationships/tags" Target="../tags/tag1124.xml"/><Relationship Id="rId10" Type="http://schemas.openxmlformats.org/officeDocument/2006/relationships/tags" Target="../tags/tag1123.xml"/><Relationship Id="rId1" Type="http://schemas.openxmlformats.org/officeDocument/2006/relationships/slideMaster" Target="../slideMasters/slideMaster8.xml"/></Relationships>
</file>

<file path=ppt/slideLayouts/_rels/slideLayout126.xml.rels><?xml version="1.0" encoding="UTF-8" standalone="yes"?>
<Relationships xmlns="http://schemas.openxmlformats.org/package/2006/relationships"><Relationship Id="rId9" Type="http://schemas.openxmlformats.org/officeDocument/2006/relationships/tags" Target="../tags/tag1131.xml"/><Relationship Id="rId8" Type="http://schemas.openxmlformats.org/officeDocument/2006/relationships/tags" Target="../tags/tag1130.xml"/><Relationship Id="rId7" Type="http://schemas.openxmlformats.org/officeDocument/2006/relationships/tags" Target="../tags/tag1129.xml"/><Relationship Id="rId6" Type="http://schemas.openxmlformats.org/officeDocument/2006/relationships/image" Target="../media/image5.png"/><Relationship Id="rId5" Type="http://schemas.openxmlformats.org/officeDocument/2006/relationships/tags" Target="../tags/tag1128.xml"/><Relationship Id="rId4" Type="http://schemas.openxmlformats.org/officeDocument/2006/relationships/tags" Target="../tags/tag1127.xml"/><Relationship Id="rId3" Type="http://schemas.openxmlformats.org/officeDocument/2006/relationships/image" Target="../media/image1.jpeg"/><Relationship Id="rId2" Type="http://schemas.openxmlformats.org/officeDocument/2006/relationships/tags" Target="../tags/tag1126.xml"/><Relationship Id="rId12" Type="http://schemas.openxmlformats.org/officeDocument/2006/relationships/tags" Target="../tags/tag1134.xml"/><Relationship Id="rId11" Type="http://schemas.openxmlformats.org/officeDocument/2006/relationships/tags" Target="../tags/tag1133.xml"/><Relationship Id="rId10" Type="http://schemas.openxmlformats.org/officeDocument/2006/relationships/tags" Target="../tags/tag1132.xml"/><Relationship Id="rId1" Type="http://schemas.openxmlformats.org/officeDocument/2006/relationships/slideMaster" Target="../slideMasters/slideMaster8.xml"/></Relationships>
</file>

<file path=ppt/slideLayouts/_rels/slideLayout127.xml.rels><?xml version="1.0" encoding="UTF-8" standalone="yes"?>
<Relationships xmlns="http://schemas.openxmlformats.org/package/2006/relationships"><Relationship Id="rId9" Type="http://schemas.openxmlformats.org/officeDocument/2006/relationships/tags" Target="../tags/tag1140.xml"/><Relationship Id="rId8" Type="http://schemas.openxmlformats.org/officeDocument/2006/relationships/tags" Target="../tags/tag1139.xml"/><Relationship Id="rId7" Type="http://schemas.openxmlformats.org/officeDocument/2006/relationships/tags" Target="../tags/tag1138.xml"/><Relationship Id="rId6" Type="http://schemas.openxmlformats.org/officeDocument/2006/relationships/image" Target="../media/image6.png"/><Relationship Id="rId5" Type="http://schemas.openxmlformats.org/officeDocument/2006/relationships/tags" Target="../tags/tag1137.xml"/><Relationship Id="rId4" Type="http://schemas.openxmlformats.org/officeDocument/2006/relationships/tags" Target="../tags/tag1136.xml"/><Relationship Id="rId3" Type="http://schemas.openxmlformats.org/officeDocument/2006/relationships/image" Target="../media/image1.jpeg"/><Relationship Id="rId2" Type="http://schemas.openxmlformats.org/officeDocument/2006/relationships/tags" Target="../tags/tag1135.xml"/><Relationship Id="rId14" Type="http://schemas.openxmlformats.org/officeDocument/2006/relationships/tags" Target="../tags/tag1145.xml"/><Relationship Id="rId13" Type="http://schemas.openxmlformats.org/officeDocument/2006/relationships/tags" Target="../tags/tag1144.xml"/><Relationship Id="rId12" Type="http://schemas.openxmlformats.org/officeDocument/2006/relationships/tags" Target="../tags/tag1143.xml"/><Relationship Id="rId11" Type="http://schemas.openxmlformats.org/officeDocument/2006/relationships/tags" Target="../tags/tag1142.xml"/><Relationship Id="rId10" Type="http://schemas.openxmlformats.org/officeDocument/2006/relationships/tags" Target="../tags/tag1141.xml"/><Relationship Id="rId1" Type="http://schemas.openxmlformats.org/officeDocument/2006/relationships/slideMaster" Target="../slideMasters/slideMaster8.xml"/></Relationships>
</file>

<file path=ppt/slideLayouts/_rels/slideLayout128.xml.rels><?xml version="1.0" encoding="UTF-8" standalone="yes"?>
<Relationships xmlns="http://schemas.openxmlformats.org/package/2006/relationships"><Relationship Id="rId9" Type="http://schemas.openxmlformats.org/officeDocument/2006/relationships/tags" Target="../tags/tag1150.xml"/><Relationship Id="rId8" Type="http://schemas.openxmlformats.org/officeDocument/2006/relationships/image" Target="../media/image6.png"/><Relationship Id="rId7" Type="http://schemas.openxmlformats.org/officeDocument/2006/relationships/tags" Target="../tags/tag1149.xml"/><Relationship Id="rId6" Type="http://schemas.openxmlformats.org/officeDocument/2006/relationships/image" Target="../media/image5.png"/><Relationship Id="rId5" Type="http://schemas.openxmlformats.org/officeDocument/2006/relationships/tags" Target="../tags/tag1148.xml"/><Relationship Id="rId4" Type="http://schemas.openxmlformats.org/officeDocument/2006/relationships/tags" Target="../tags/tag1147.xml"/><Relationship Id="rId3" Type="http://schemas.openxmlformats.org/officeDocument/2006/relationships/image" Target="../media/image1.jpeg"/><Relationship Id="rId2" Type="http://schemas.openxmlformats.org/officeDocument/2006/relationships/tags" Target="../tags/tag1146.xml"/><Relationship Id="rId13" Type="http://schemas.openxmlformats.org/officeDocument/2006/relationships/tags" Target="../tags/tag1154.xml"/><Relationship Id="rId12" Type="http://schemas.openxmlformats.org/officeDocument/2006/relationships/tags" Target="../tags/tag1153.xml"/><Relationship Id="rId11" Type="http://schemas.openxmlformats.org/officeDocument/2006/relationships/tags" Target="../tags/tag1152.xml"/><Relationship Id="rId10" Type="http://schemas.openxmlformats.org/officeDocument/2006/relationships/tags" Target="../tags/tag1151.xml"/><Relationship Id="rId1" Type="http://schemas.openxmlformats.org/officeDocument/2006/relationships/slideMaster" Target="../slideMasters/slideMaster8.xml"/></Relationships>
</file>

<file path=ppt/slideLayouts/_rels/slideLayout129.xml.rels><?xml version="1.0" encoding="UTF-8" standalone="yes"?>
<Relationships xmlns="http://schemas.openxmlformats.org/package/2006/relationships"><Relationship Id="rId9" Type="http://schemas.openxmlformats.org/officeDocument/2006/relationships/tags" Target="../tags/tag1165.xml"/><Relationship Id="rId8" Type="http://schemas.openxmlformats.org/officeDocument/2006/relationships/tags" Target="../tags/tag1164.xml"/><Relationship Id="rId7" Type="http://schemas.openxmlformats.org/officeDocument/2006/relationships/image" Target="../media/image3.png"/><Relationship Id="rId6" Type="http://schemas.openxmlformats.org/officeDocument/2006/relationships/tags" Target="../tags/tag1163.xml"/><Relationship Id="rId5" Type="http://schemas.openxmlformats.org/officeDocument/2006/relationships/image" Target="../media/image2.png"/><Relationship Id="rId4" Type="http://schemas.openxmlformats.org/officeDocument/2006/relationships/tags" Target="../tags/tag1162.xml"/><Relationship Id="rId3" Type="http://schemas.openxmlformats.org/officeDocument/2006/relationships/image" Target="../media/image1.jpeg"/><Relationship Id="rId2" Type="http://schemas.openxmlformats.org/officeDocument/2006/relationships/tags" Target="../tags/tag1161.xml"/><Relationship Id="rId13" Type="http://schemas.openxmlformats.org/officeDocument/2006/relationships/tags" Target="../tags/tag1169.xml"/><Relationship Id="rId12" Type="http://schemas.openxmlformats.org/officeDocument/2006/relationships/tags" Target="../tags/tag1168.xml"/><Relationship Id="rId11" Type="http://schemas.openxmlformats.org/officeDocument/2006/relationships/tags" Target="../tags/tag1167.xml"/><Relationship Id="rId10" Type="http://schemas.openxmlformats.org/officeDocument/2006/relationships/tags" Target="../tags/tag1166.xml"/><Relationship Id="rId1" Type="http://schemas.openxmlformats.org/officeDocument/2006/relationships/slideMaster" Target="../slideMasters/slideMaster9.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96.xml"/><Relationship Id="rId8" Type="http://schemas.openxmlformats.org/officeDocument/2006/relationships/tags" Target="../tags/tag95.xml"/><Relationship Id="rId7" Type="http://schemas.openxmlformats.org/officeDocument/2006/relationships/image" Target="../media/image3.png"/><Relationship Id="rId6" Type="http://schemas.openxmlformats.org/officeDocument/2006/relationships/tags" Target="../tags/tag94.xml"/><Relationship Id="rId5" Type="http://schemas.openxmlformats.org/officeDocument/2006/relationships/image" Target="../media/image2.png"/><Relationship Id="rId4" Type="http://schemas.openxmlformats.org/officeDocument/2006/relationships/tags" Target="../tags/tag93.xml"/><Relationship Id="rId3" Type="http://schemas.openxmlformats.org/officeDocument/2006/relationships/image" Target="../media/image1.jpeg"/><Relationship Id="rId2" Type="http://schemas.openxmlformats.org/officeDocument/2006/relationships/tags" Target="../tags/tag92.xml"/><Relationship Id="rId13" Type="http://schemas.openxmlformats.org/officeDocument/2006/relationships/tags" Target="../tags/tag100.xml"/><Relationship Id="rId12" Type="http://schemas.openxmlformats.org/officeDocument/2006/relationships/tags" Target="../tags/tag99.xml"/><Relationship Id="rId11" Type="http://schemas.openxmlformats.org/officeDocument/2006/relationships/tags" Target="../tags/tag98.xml"/><Relationship Id="rId10" Type="http://schemas.openxmlformats.org/officeDocument/2006/relationships/tags" Target="../tags/tag97.xml"/><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1173.xml"/><Relationship Id="rId7" Type="http://schemas.openxmlformats.org/officeDocument/2006/relationships/image" Target="../media/image5.png"/><Relationship Id="rId6" Type="http://schemas.openxmlformats.org/officeDocument/2006/relationships/tags" Target="../tags/tag1172.xml"/><Relationship Id="rId5" Type="http://schemas.openxmlformats.org/officeDocument/2006/relationships/image" Target="../media/image4.png"/><Relationship Id="rId4" Type="http://schemas.openxmlformats.org/officeDocument/2006/relationships/tags" Target="../tags/tag1171.xml"/><Relationship Id="rId3" Type="http://schemas.openxmlformats.org/officeDocument/2006/relationships/image" Target="../media/image1.jpeg"/><Relationship Id="rId2" Type="http://schemas.openxmlformats.org/officeDocument/2006/relationships/tags" Target="../tags/tag1170.xml"/><Relationship Id="rId14" Type="http://schemas.openxmlformats.org/officeDocument/2006/relationships/tags" Target="../tags/tag1178.xml"/><Relationship Id="rId13" Type="http://schemas.openxmlformats.org/officeDocument/2006/relationships/tags" Target="../tags/tag1177.xml"/><Relationship Id="rId12" Type="http://schemas.openxmlformats.org/officeDocument/2006/relationships/tags" Target="../tags/tag1176.xml"/><Relationship Id="rId11" Type="http://schemas.openxmlformats.org/officeDocument/2006/relationships/tags" Target="../tags/tag1175.xml"/><Relationship Id="rId10" Type="http://schemas.openxmlformats.org/officeDocument/2006/relationships/tags" Target="../tags/tag1174.xml"/><Relationship Id="rId1" Type="http://schemas.openxmlformats.org/officeDocument/2006/relationships/slideMaster" Target="../slideMasters/slideMaster9.xml"/></Relationships>
</file>

<file path=ppt/slideLayouts/_rels/slideLayout131.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tags" Target="../tags/tag1182.xml"/><Relationship Id="rId7" Type="http://schemas.openxmlformats.org/officeDocument/2006/relationships/image" Target="../media/image8.png"/><Relationship Id="rId6" Type="http://schemas.openxmlformats.org/officeDocument/2006/relationships/tags" Target="../tags/tag1181.xml"/><Relationship Id="rId5" Type="http://schemas.openxmlformats.org/officeDocument/2006/relationships/image" Target="../media/image7.png"/><Relationship Id="rId4" Type="http://schemas.openxmlformats.org/officeDocument/2006/relationships/tags" Target="../tags/tag1180.xml"/><Relationship Id="rId3" Type="http://schemas.openxmlformats.org/officeDocument/2006/relationships/image" Target="../media/image1.jpeg"/><Relationship Id="rId2" Type="http://schemas.openxmlformats.org/officeDocument/2006/relationships/tags" Target="../tags/tag1179.xml"/><Relationship Id="rId14" Type="http://schemas.openxmlformats.org/officeDocument/2006/relationships/tags" Target="../tags/tag1187.xml"/><Relationship Id="rId13" Type="http://schemas.openxmlformats.org/officeDocument/2006/relationships/tags" Target="../tags/tag1186.xml"/><Relationship Id="rId12" Type="http://schemas.openxmlformats.org/officeDocument/2006/relationships/tags" Target="../tags/tag1185.xml"/><Relationship Id="rId11" Type="http://schemas.openxmlformats.org/officeDocument/2006/relationships/tags" Target="../tags/tag1184.xml"/><Relationship Id="rId10" Type="http://schemas.openxmlformats.org/officeDocument/2006/relationships/tags" Target="../tags/tag1183.xml"/><Relationship Id="rId1" Type="http://schemas.openxmlformats.org/officeDocument/2006/relationships/slideMaster" Target="../slideMasters/slideMaster9.xml"/></Relationships>
</file>

<file path=ppt/slideLayouts/_rels/slideLayout132.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1191.xml"/><Relationship Id="rId7" Type="http://schemas.openxmlformats.org/officeDocument/2006/relationships/image" Target="../media/image5.png"/><Relationship Id="rId6" Type="http://schemas.openxmlformats.org/officeDocument/2006/relationships/tags" Target="../tags/tag1190.xml"/><Relationship Id="rId5" Type="http://schemas.openxmlformats.org/officeDocument/2006/relationships/image" Target="../media/image4.png"/><Relationship Id="rId4" Type="http://schemas.openxmlformats.org/officeDocument/2006/relationships/tags" Target="../tags/tag1189.xml"/><Relationship Id="rId3" Type="http://schemas.openxmlformats.org/officeDocument/2006/relationships/image" Target="../media/image1.jpeg"/><Relationship Id="rId2" Type="http://schemas.openxmlformats.org/officeDocument/2006/relationships/tags" Target="../tags/tag1188.xml"/><Relationship Id="rId15" Type="http://schemas.openxmlformats.org/officeDocument/2006/relationships/tags" Target="../tags/tag1197.xml"/><Relationship Id="rId14" Type="http://schemas.openxmlformats.org/officeDocument/2006/relationships/tags" Target="../tags/tag1196.xml"/><Relationship Id="rId13" Type="http://schemas.openxmlformats.org/officeDocument/2006/relationships/tags" Target="../tags/tag1195.xml"/><Relationship Id="rId12" Type="http://schemas.openxmlformats.org/officeDocument/2006/relationships/tags" Target="../tags/tag1194.xml"/><Relationship Id="rId11" Type="http://schemas.openxmlformats.org/officeDocument/2006/relationships/tags" Target="../tags/tag1193.xml"/><Relationship Id="rId10" Type="http://schemas.openxmlformats.org/officeDocument/2006/relationships/tags" Target="../tags/tag1192.xml"/><Relationship Id="rId1" Type="http://schemas.openxmlformats.org/officeDocument/2006/relationships/slideMaster" Target="../slideMasters/slideMaster9.xml"/></Relationships>
</file>

<file path=ppt/slideLayouts/_rels/slideLayout133.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1201.xml"/><Relationship Id="rId7" Type="http://schemas.openxmlformats.org/officeDocument/2006/relationships/image" Target="../media/image5.png"/><Relationship Id="rId6" Type="http://schemas.openxmlformats.org/officeDocument/2006/relationships/tags" Target="../tags/tag1200.xml"/><Relationship Id="rId5" Type="http://schemas.openxmlformats.org/officeDocument/2006/relationships/image" Target="../media/image4.png"/><Relationship Id="rId4" Type="http://schemas.openxmlformats.org/officeDocument/2006/relationships/tags" Target="../tags/tag1199.xml"/><Relationship Id="rId3" Type="http://schemas.openxmlformats.org/officeDocument/2006/relationships/image" Target="../media/image1.jpeg"/><Relationship Id="rId2" Type="http://schemas.openxmlformats.org/officeDocument/2006/relationships/tags" Target="../tags/tag1198.xml"/><Relationship Id="rId17" Type="http://schemas.openxmlformats.org/officeDocument/2006/relationships/tags" Target="../tags/tag1209.xml"/><Relationship Id="rId16" Type="http://schemas.openxmlformats.org/officeDocument/2006/relationships/tags" Target="../tags/tag1208.xml"/><Relationship Id="rId15" Type="http://schemas.openxmlformats.org/officeDocument/2006/relationships/tags" Target="../tags/tag1207.xml"/><Relationship Id="rId14" Type="http://schemas.openxmlformats.org/officeDocument/2006/relationships/tags" Target="../tags/tag1206.xml"/><Relationship Id="rId13" Type="http://schemas.openxmlformats.org/officeDocument/2006/relationships/tags" Target="../tags/tag1205.xml"/><Relationship Id="rId12" Type="http://schemas.openxmlformats.org/officeDocument/2006/relationships/tags" Target="../tags/tag1204.xml"/><Relationship Id="rId11" Type="http://schemas.openxmlformats.org/officeDocument/2006/relationships/tags" Target="../tags/tag1203.xml"/><Relationship Id="rId10" Type="http://schemas.openxmlformats.org/officeDocument/2006/relationships/tags" Target="../tags/tag1202.xml"/><Relationship Id="rId1" Type="http://schemas.openxmlformats.org/officeDocument/2006/relationships/slideMaster" Target="../slideMasters/slideMaster9.xml"/></Relationships>
</file>

<file path=ppt/slideLayouts/_rels/slideLayout134.xml.rels><?xml version="1.0" encoding="UTF-8" standalone="yes"?>
<Relationships xmlns="http://schemas.openxmlformats.org/package/2006/relationships"><Relationship Id="rId9" Type="http://schemas.openxmlformats.org/officeDocument/2006/relationships/tags" Target="../tags/tag1214.xml"/><Relationship Id="rId8" Type="http://schemas.openxmlformats.org/officeDocument/2006/relationships/tags" Target="../tags/tag1213.xml"/><Relationship Id="rId7" Type="http://schemas.openxmlformats.org/officeDocument/2006/relationships/image" Target="../media/image11.png"/><Relationship Id="rId6" Type="http://schemas.openxmlformats.org/officeDocument/2006/relationships/tags" Target="../tags/tag1212.xml"/><Relationship Id="rId5" Type="http://schemas.openxmlformats.org/officeDocument/2006/relationships/image" Target="../media/image10.png"/><Relationship Id="rId4" Type="http://schemas.openxmlformats.org/officeDocument/2006/relationships/tags" Target="../tags/tag1211.xml"/><Relationship Id="rId3" Type="http://schemas.openxmlformats.org/officeDocument/2006/relationships/image" Target="../media/image1.jpeg"/><Relationship Id="rId2" Type="http://schemas.openxmlformats.org/officeDocument/2006/relationships/tags" Target="../tags/tag1210.xml"/><Relationship Id="rId11" Type="http://schemas.openxmlformats.org/officeDocument/2006/relationships/tags" Target="../tags/tag1216.xml"/><Relationship Id="rId10" Type="http://schemas.openxmlformats.org/officeDocument/2006/relationships/tags" Target="../tags/tag1215.xml"/><Relationship Id="rId1" Type="http://schemas.openxmlformats.org/officeDocument/2006/relationships/slideMaster" Target="../slideMasters/slideMaster9.xml"/></Relationships>
</file>

<file path=ppt/slideLayouts/_rels/slideLayout135.xml.rels><?xml version="1.0" encoding="UTF-8" standalone="yes"?>
<Relationships xmlns="http://schemas.openxmlformats.org/package/2006/relationships"><Relationship Id="rId4" Type="http://schemas.openxmlformats.org/officeDocument/2006/relationships/tags" Target="../tags/tag1219.xml"/><Relationship Id="rId3" Type="http://schemas.openxmlformats.org/officeDocument/2006/relationships/tags" Target="../tags/tag1218.xml"/><Relationship Id="rId2" Type="http://schemas.openxmlformats.org/officeDocument/2006/relationships/tags" Target="../tags/tag1217.xml"/><Relationship Id="rId1" Type="http://schemas.openxmlformats.org/officeDocument/2006/relationships/slideMaster" Target="../slideMasters/slideMaster9.xml"/></Relationships>
</file>

<file path=ppt/slideLayouts/_rels/slideLayout136.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1223.xml"/><Relationship Id="rId7" Type="http://schemas.openxmlformats.org/officeDocument/2006/relationships/image" Target="../media/image5.png"/><Relationship Id="rId6" Type="http://schemas.openxmlformats.org/officeDocument/2006/relationships/tags" Target="../tags/tag1222.xml"/><Relationship Id="rId5" Type="http://schemas.openxmlformats.org/officeDocument/2006/relationships/image" Target="../media/image4.png"/><Relationship Id="rId4" Type="http://schemas.openxmlformats.org/officeDocument/2006/relationships/tags" Target="../tags/tag1221.xml"/><Relationship Id="rId3" Type="http://schemas.openxmlformats.org/officeDocument/2006/relationships/image" Target="../media/image1.jpeg"/><Relationship Id="rId2" Type="http://schemas.openxmlformats.org/officeDocument/2006/relationships/tags" Target="../tags/tag1220.xml"/><Relationship Id="rId15" Type="http://schemas.openxmlformats.org/officeDocument/2006/relationships/tags" Target="../tags/tag1229.xml"/><Relationship Id="rId14" Type="http://schemas.openxmlformats.org/officeDocument/2006/relationships/tags" Target="../tags/tag1228.xml"/><Relationship Id="rId13" Type="http://schemas.openxmlformats.org/officeDocument/2006/relationships/tags" Target="../tags/tag1227.xml"/><Relationship Id="rId12" Type="http://schemas.openxmlformats.org/officeDocument/2006/relationships/tags" Target="../tags/tag1226.xml"/><Relationship Id="rId11" Type="http://schemas.openxmlformats.org/officeDocument/2006/relationships/tags" Target="../tags/tag1225.xml"/><Relationship Id="rId10" Type="http://schemas.openxmlformats.org/officeDocument/2006/relationships/tags" Target="../tags/tag1224.xml"/><Relationship Id="rId1" Type="http://schemas.openxmlformats.org/officeDocument/2006/relationships/slideMaster" Target="../slideMasters/slideMaster9.xml"/></Relationships>
</file>

<file path=ppt/slideLayouts/_rels/slideLayout137.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1233.xml"/><Relationship Id="rId7" Type="http://schemas.openxmlformats.org/officeDocument/2006/relationships/image" Target="../media/image5.png"/><Relationship Id="rId6" Type="http://schemas.openxmlformats.org/officeDocument/2006/relationships/tags" Target="../tags/tag1232.xml"/><Relationship Id="rId5" Type="http://schemas.openxmlformats.org/officeDocument/2006/relationships/image" Target="../media/image4.png"/><Relationship Id="rId4" Type="http://schemas.openxmlformats.org/officeDocument/2006/relationships/tags" Target="../tags/tag1231.xml"/><Relationship Id="rId3" Type="http://schemas.openxmlformats.org/officeDocument/2006/relationships/image" Target="../media/image1.jpeg"/><Relationship Id="rId2" Type="http://schemas.openxmlformats.org/officeDocument/2006/relationships/tags" Target="../tags/tag1230.xml"/><Relationship Id="rId14" Type="http://schemas.openxmlformats.org/officeDocument/2006/relationships/tags" Target="../tags/tag1238.xml"/><Relationship Id="rId13" Type="http://schemas.openxmlformats.org/officeDocument/2006/relationships/tags" Target="../tags/tag1237.xml"/><Relationship Id="rId12" Type="http://schemas.openxmlformats.org/officeDocument/2006/relationships/tags" Target="../tags/tag1236.xml"/><Relationship Id="rId11" Type="http://schemas.openxmlformats.org/officeDocument/2006/relationships/tags" Target="../tags/tag1235.xml"/><Relationship Id="rId10" Type="http://schemas.openxmlformats.org/officeDocument/2006/relationships/tags" Target="../tags/tag1234.xml"/><Relationship Id="rId1" Type="http://schemas.openxmlformats.org/officeDocument/2006/relationships/slideMaster" Target="../slideMasters/slideMaster9.xml"/></Relationships>
</file>

<file path=ppt/slideLayouts/_rels/slideLayout138.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1242.xml"/><Relationship Id="rId7" Type="http://schemas.openxmlformats.org/officeDocument/2006/relationships/image" Target="../media/image5.png"/><Relationship Id="rId6" Type="http://schemas.openxmlformats.org/officeDocument/2006/relationships/tags" Target="../tags/tag1241.xml"/><Relationship Id="rId5" Type="http://schemas.openxmlformats.org/officeDocument/2006/relationships/image" Target="../media/image4.png"/><Relationship Id="rId4" Type="http://schemas.openxmlformats.org/officeDocument/2006/relationships/tags" Target="../tags/tag1240.xml"/><Relationship Id="rId3" Type="http://schemas.openxmlformats.org/officeDocument/2006/relationships/image" Target="../media/image1.jpeg"/><Relationship Id="rId2" Type="http://schemas.openxmlformats.org/officeDocument/2006/relationships/tags" Target="../tags/tag1239.xml"/><Relationship Id="rId13" Type="http://schemas.openxmlformats.org/officeDocument/2006/relationships/tags" Target="../tags/tag1246.xml"/><Relationship Id="rId12" Type="http://schemas.openxmlformats.org/officeDocument/2006/relationships/tags" Target="../tags/tag1245.xml"/><Relationship Id="rId11" Type="http://schemas.openxmlformats.org/officeDocument/2006/relationships/tags" Target="../tags/tag1244.xml"/><Relationship Id="rId10" Type="http://schemas.openxmlformats.org/officeDocument/2006/relationships/tags" Target="../tags/tag1243.xml"/><Relationship Id="rId1" Type="http://schemas.openxmlformats.org/officeDocument/2006/relationships/slideMaster" Target="../slideMasters/slideMaster9.xml"/></Relationships>
</file>

<file path=ppt/slideLayouts/_rels/slideLayout139.xml.rels><?xml version="1.0" encoding="UTF-8" standalone="yes"?>
<Relationships xmlns="http://schemas.openxmlformats.org/package/2006/relationships"><Relationship Id="rId9" Type="http://schemas.openxmlformats.org/officeDocument/2006/relationships/tags" Target="../tags/tag1251.xml"/><Relationship Id="rId8" Type="http://schemas.openxmlformats.org/officeDocument/2006/relationships/tags" Target="../tags/tag1250.xml"/><Relationship Id="rId7" Type="http://schemas.openxmlformats.org/officeDocument/2006/relationships/image" Target="../media/image3.png"/><Relationship Id="rId6" Type="http://schemas.openxmlformats.org/officeDocument/2006/relationships/tags" Target="../tags/tag1249.xml"/><Relationship Id="rId5" Type="http://schemas.openxmlformats.org/officeDocument/2006/relationships/image" Target="../media/image2.png"/><Relationship Id="rId4" Type="http://schemas.openxmlformats.org/officeDocument/2006/relationships/tags" Target="../tags/tag1248.xml"/><Relationship Id="rId3" Type="http://schemas.openxmlformats.org/officeDocument/2006/relationships/image" Target="../media/image1.jpeg"/><Relationship Id="rId2" Type="http://schemas.openxmlformats.org/officeDocument/2006/relationships/tags" Target="../tags/tag1247.xml"/><Relationship Id="rId13" Type="http://schemas.openxmlformats.org/officeDocument/2006/relationships/tags" Target="../tags/tag1255.xml"/><Relationship Id="rId12" Type="http://schemas.openxmlformats.org/officeDocument/2006/relationships/tags" Target="../tags/tag1254.xml"/><Relationship Id="rId11" Type="http://schemas.openxmlformats.org/officeDocument/2006/relationships/tags" Target="../tags/tag1253.xml"/><Relationship Id="rId10" Type="http://schemas.openxmlformats.org/officeDocument/2006/relationships/tags" Target="../tags/tag1252.xml"/><Relationship Id="rId1" Type="http://schemas.openxmlformats.org/officeDocument/2006/relationships/slideMaster" Target="../slideMasters/slideMaster9.xml"/></Relationships>
</file>

<file path=ppt/slideLayouts/_rels/slideLayout14.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104.xml"/><Relationship Id="rId7" Type="http://schemas.openxmlformats.org/officeDocument/2006/relationships/image" Target="../media/image5.png"/><Relationship Id="rId6" Type="http://schemas.openxmlformats.org/officeDocument/2006/relationships/tags" Target="../tags/tag103.xml"/><Relationship Id="rId5" Type="http://schemas.openxmlformats.org/officeDocument/2006/relationships/image" Target="../media/image4.png"/><Relationship Id="rId4" Type="http://schemas.openxmlformats.org/officeDocument/2006/relationships/tags" Target="../tags/tag102.xml"/><Relationship Id="rId3" Type="http://schemas.openxmlformats.org/officeDocument/2006/relationships/image" Target="../media/image1.jpeg"/><Relationship Id="rId2" Type="http://schemas.openxmlformats.org/officeDocument/2006/relationships/tags" Target="../tags/tag101.xml"/><Relationship Id="rId13" Type="http://schemas.openxmlformats.org/officeDocument/2006/relationships/tags" Target="../tags/tag108.xml"/><Relationship Id="rId12" Type="http://schemas.openxmlformats.org/officeDocument/2006/relationships/tags" Target="../tags/tag107.xml"/><Relationship Id="rId11" Type="http://schemas.openxmlformats.org/officeDocument/2006/relationships/tags" Target="../tags/tag106.xml"/><Relationship Id="rId10" Type="http://schemas.openxmlformats.org/officeDocument/2006/relationships/tags" Target="../tags/tag105.xml"/><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1259.xml"/><Relationship Id="rId7" Type="http://schemas.openxmlformats.org/officeDocument/2006/relationships/image" Target="../media/image5.png"/><Relationship Id="rId6" Type="http://schemas.openxmlformats.org/officeDocument/2006/relationships/tags" Target="../tags/tag1258.xml"/><Relationship Id="rId5" Type="http://schemas.openxmlformats.org/officeDocument/2006/relationships/image" Target="../media/image4.png"/><Relationship Id="rId4" Type="http://schemas.openxmlformats.org/officeDocument/2006/relationships/tags" Target="../tags/tag1257.xml"/><Relationship Id="rId3" Type="http://schemas.openxmlformats.org/officeDocument/2006/relationships/image" Target="../media/image1.jpeg"/><Relationship Id="rId2" Type="http://schemas.openxmlformats.org/officeDocument/2006/relationships/tags" Target="../tags/tag1256.xml"/><Relationship Id="rId13" Type="http://schemas.openxmlformats.org/officeDocument/2006/relationships/tags" Target="../tags/tag1263.xml"/><Relationship Id="rId12" Type="http://schemas.openxmlformats.org/officeDocument/2006/relationships/tags" Target="../tags/tag1262.xml"/><Relationship Id="rId11" Type="http://schemas.openxmlformats.org/officeDocument/2006/relationships/tags" Target="../tags/tag1261.xml"/><Relationship Id="rId10" Type="http://schemas.openxmlformats.org/officeDocument/2006/relationships/tags" Target="../tags/tag1260.xml"/><Relationship Id="rId1" Type="http://schemas.openxmlformats.org/officeDocument/2006/relationships/slideMaster" Target="../slideMasters/slideMaster9.xml"/></Relationships>
</file>

<file path=ppt/slideLayouts/_rels/slideLayout141.xml.rels><?xml version="1.0" encoding="UTF-8" standalone="yes"?>
<Relationships xmlns="http://schemas.openxmlformats.org/package/2006/relationships"><Relationship Id="rId9" Type="http://schemas.openxmlformats.org/officeDocument/2006/relationships/tags" Target="../tags/tag1268.xml"/><Relationship Id="rId8" Type="http://schemas.openxmlformats.org/officeDocument/2006/relationships/image" Target="../media/image6.png"/><Relationship Id="rId7" Type="http://schemas.openxmlformats.org/officeDocument/2006/relationships/tags" Target="../tags/tag1267.xml"/><Relationship Id="rId6" Type="http://schemas.openxmlformats.org/officeDocument/2006/relationships/image" Target="../media/image5.png"/><Relationship Id="rId5" Type="http://schemas.openxmlformats.org/officeDocument/2006/relationships/tags" Target="../tags/tag1266.xml"/><Relationship Id="rId4" Type="http://schemas.openxmlformats.org/officeDocument/2006/relationships/tags" Target="../tags/tag1265.xml"/><Relationship Id="rId3" Type="http://schemas.openxmlformats.org/officeDocument/2006/relationships/image" Target="../media/image1.jpeg"/><Relationship Id="rId2" Type="http://schemas.openxmlformats.org/officeDocument/2006/relationships/tags" Target="../tags/tag1264.xml"/><Relationship Id="rId13" Type="http://schemas.openxmlformats.org/officeDocument/2006/relationships/tags" Target="../tags/tag1272.xml"/><Relationship Id="rId12" Type="http://schemas.openxmlformats.org/officeDocument/2006/relationships/tags" Target="../tags/tag1271.xml"/><Relationship Id="rId11" Type="http://schemas.openxmlformats.org/officeDocument/2006/relationships/tags" Target="../tags/tag1270.xml"/><Relationship Id="rId10" Type="http://schemas.openxmlformats.org/officeDocument/2006/relationships/tags" Target="../tags/tag1269.xml"/><Relationship Id="rId1" Type="http://schemas.openxmlformats.org/officeDocument/2006/relationships/slideMaster" Target="../slideMasters/slideMaster9.xml"/></Relationships>
</file>

<file path=ppt/slideLayouts/_rels/slideLayout142.xml.rels><?xml version="1.0" encoding="UTF-8" standalone="yes"?>
<Relationships xmlns="http://schemas.openxmlformats.org/package/2006/relationships"><Relationship Id="rId9" Type="http://schemas.openxmlformats.org/officeDocument/2006/relationships/tags" Target="../tags/tag1278.xml"/><Relationship Id="rId8" Type="http://schemas.openxmlformats.org/officeDocument/2006/relationships/tags" Target="../tags/tag1277.xml"/><Relationship Id="rId7" Type="http://schemas.openxmlformats.org/officeDocument/2006/relationships/tags" Target="../tags/tag1276.xml"/><Relationship Id="rId6" Type="http://schemas.openxmlformats.org/officeDocument/2006/relationships/image" Target="../media/image5.png"/><Relationship Id="rId5" Type="http://schemas.openxmlformats.org/officeDocument/2006/relationships/tags" Target="../tags/tag1275.xml"/><Relationship Id="rId4" Type="http://schemas.openxmlformats.org/officeDocument/2006/relationships/tags" Target="../tags/tag1274.xml"/><Relationship Id="rId3" Type="http://schemas.openxmlformats.org/officeDocument/2006/relationships/image" Target="../media/image1.jpeg"/><Relationship Id="rId2" Type="http://schemas.openxmlformats.org/officeDocument/2006/relationships/tags" Target="../tags/tag1273.xml"/><Relationship Id="rId12" Type="http://schemas.openxmlformats.org/officeDocument/2006/relationships/tags" Target="../tags/tag1281.xml"/><Relationship Id="rId11" Type="http://schemas.openxmlformats.org/officeDocument/2006/relationships/tags" Target="../tags/tag1280.xml"/><Relationship Id="rId10" Type="http://schemas.openxmlformats.org/officeDocument/2006/relationships/tags" Target="../tags/tag1279.xml"/><Relationship Id="rId1" Type="http://schemas.openxmlformats.org/officeDocument/2006/relationships/slideMaster" Target="../slideMasters/slideMaster9.xml"/></Relationships>
</file>

<file path=ppt/slideLayouts/_rels/slideLayout143.xml.rels><?xml version="1.0" encoding="UTF-8" standalone="yes"?>
<Relationships xmlns="http://schemas.openxmlformats.org/package/2006/relationships"><Relationship Id="rId9" Type="http://schemas.openxmlformats.org/officeDocument/2006/relationships/tags" Target="../tags/tag1287.xml"/><Relationship Id="rId8" Type="http://schemas.openxmlformats.org/officeDocument/2006/relationships/tags" Target="../tags/tag1286.xml"/><Relationship Id="rId7" Type="http://schemas.openxmlformats.org/officeDocument/2006/relationships/tags" Target="../tags/tag1285.xml"/><Relationship Id="rId6" Type="http://schemas.openxmlformats.org/officeDocument/2006/relationships/image" Target="../media/image6.png"/><Relationship Id="rId5" Type="http://schemas.openxmlformats.org/officeDocument/2006/relationships/tags" Target="../tags/tag1284.xml"/><Relationship Id="rId4" Type="http://schemas.openxmlformats.org/officeDocument/2006/relationships/tags" Target="../tags/tag1283.xml"/><Relationship Id="rId3" Type="http://schemas.openxmlformats.org/officeDocument/2006/relationships/image" Target="../media/image1.jpeg"/><Relationship Id="rId2" Type="http://schemas.openxmlformats.org/officeDocument/2006/relationships/tags" Target="../tags/tag1282.xml"/><Relationship Id="rId12" Type="http://schemas.openxmlformats.org/officeDocument/2006/relationships/tags" Target="../tags/tag1290.xml"/><Relationship Id="rId11" Type="http://schemas.openxmlformats.org/officeDocument/2006/relationships/tags" Target="../tags/tag1289.xml"/><Relationship Id="rId10" Type="http://schemas.openxmlformats.org/officeDocument/2006/relationships/tags" Target="../tags/tag1288.xml"/><Relationship Id="rId1" Type="http://schemas.openxmlformats.org/officeDocument/2006/relationships/slideMaster" Target="../slideMasters/slideMaster9.xml"/></Relationships>
</file>

<file path=ppt/slideLayouts/_rels/slideLayout144.xml.rels><?xml version="1.0" encoding="UTF-8" standalone="yes"?>
<Relationships xmlns="http://schemas.openxmlformats.org/package/2006/relationships"><Relationship Id="rId9" Type="http://schemas.openxmlformats.org/officeDocument/2006/relationships/tags" Target="../tags/tag1296.xml"/><Relationship Id="rId8" Type="http://schemas.openxmlformats.org/officeDocument/2006/relationships/tags" Target="../tags/tag1295.xml"/><Relationship Id="rId7" Type="http://schemas.openxmlformats.org/officeDocument/2006/relationships/tags" Target="../tags/tag1294.xml"/><Relationship Id="rId6" Type="http://schemas.openxmlformats.org/officeDocument/2006/relationships/image" Target="../media/image5.png"/><Relationship Id="rId5" Type="http://schemas.openxmlformats.org/officeDocument/2006/relationships/tags" Target="../tags/tag1293.xml"/><Relationship Id="rId4" Type="http://schemas.openxmlformats.org/officeDocument/2006/relationships/tags" Target="../tags/tag1292.xml"/><Relationship Id="rId3" Type="http://schemas.openxmlformats.org/officeDocument/2006/relationships/image" Target="../media/image1.jpeg"/><Relationship Id="rId2" Type="http://schemas.openxmlformats.org/officeDocument/2006/relationships/tags" Target="../tags/tag1291.xml"/><Relationship Id="rId12" Type="http://schemas.openxmlformats.org/officeDocument/2006/relationships/tags" Target="../tags/tag1299.xml"/><Relationship Id="rId11" Type="http://schemas.openxmlformats.org/officeDocument/2006/relationships/tags" Target="../tags/tag1298.xml"/><Relationship Id="rId10" Type="http://schemas.openxmlformats.org/officeDocument/2006/relationships/tags" Target="../tags/tag1297.xml"/><Relationship Id="rId1" Type="http://schemas.openxmlformats.org/officeDocument/2006/relationships/slideMaster" Target="../slideMasters/slideMaster9.xml"/></Relationships>
</file>

<file path=ppt/slideLayouts/_rels/slideLayout145.xml.rels><?xml version="1.0" encoding="UTF-8" standalone="yes"?>
<Relationships xmlns="http://schemas.openxmlformats.org/package/2006/relationships"><Relationship Id="rId9" Type="http://schemas.openxmlformats.org/officeDocument/2006/relationships/tags" Target="../tags/tag1305.xml"/><Relationship Id="rId8" Type="http://schemas.openxmlformats.org/officeDocument/2006/relationships/tags" Target="../tags/tag1304.xml"/><Relationship Id="rId7" Type="http://schemas.openxmlformats.org/officeDocument/2006/relationships/tags" Target="../tags/tag1303.xml"/><Relationship Id="rId6" Type="http://schemas.openxmlformats.org/officeDocument/2006/relationships/image" Target="../media/image6.png"/><Relationship Id="rId5" Type="http://schemas.openxmlformats.org/officeDocument/2006/relationships/tags" Target="../tags/tag1302.xml"/><Relationship Id="rId4" Type="http://schemas.openxmlformats.org/officeDocument/2006/relationships/tags" Target="../tags/tag1301.xml"/><Relationship Id="rId3" Type="http://schemas.openxmlformats.org/officeDocument/2006/relationships/image" Target="../media/image1.jpeg"/><Relationship Id="rId2" Type="http://schemas.openxmlformats.org/officeDocument/2006/relationships/tags" Target="../tags/tag1300.xml"/><Relationship Id="rId14" Type="http://schemas.openxmlformats.org/officeDocument/2006/relationships/tags" Target="../tags/tag1310.xml"/><Relationship Id="rId13" Type="http://schemas.openxmlformats.org/officeDocument/2006/relationships/tags" Target="../tags/tag1309.xml"/><Relationship Id="rId12" Type="http://schemas.openxmlformats.org/officeDocument/2006/relationships/tags" Target="../tags/tag1308.xml"/><Relationship Id="rId11" Type="http://schemas.openxmlformats.org/officeDocument/2006/relationships/tags" Target="../tags/tag1307.xml"/><Relationship Id="rId10" Type="http://schemas.openxmlformats.org/officeDocument/2006/relationships/tags" Target="../tags/tag1306.xml"/><Relationship Id="rId1" Type="http://schemas.openxmlformats.org/officeDocument/2006/relationships/slideMaster" Target="../slideMasters/slideMaster9.xml"/></Relationships>
</file>

<file path=ppt/slideLayouts/_rels/slideLayout146.xml.rels><?xml version="1.0" encoding="UTF-8" standalone="yes"?>
<Relationships xmlns="http://schemas.openxmlformats.org/package/2006/relationships"><Relationship Id="rId9" Type="http://schemas.openxmlformats.org/officeDocument/2006/relationships/tags" Target="../tags/tag1315.xml"/><Relationship Id="rId8" Type="http://schemas.openxmlformats.org/officeDocument/2006/relationships/image" Target="../media/image6.png"/><Relationship Id="rId7" Type="http://schemas.openxmlformats.org/officeDocument/2006/relationships/tags" Target="../tags/tag1314.xml"/><Relationship Id="rId6" Type="http://schemas.openxmlformats.org/officeDocument/2006/relationships/image" Target="../media/image5.png"/><Relationship Id="rId5" Type="http://schemas.openxmlformats.org/officeDocument/2006/relationships/tags" Target="../tags/tag1313.xml"/><Relationship Id="rId4" Type="http://schemas.openxmlformats.org/officeDocument/2006/relationships/tags" Target="../tags/tag1312.xml"/><Relationship Id="rId3" Type="http://schemas.openxmlformats.org/officeDocument/2006/relationships/image" Target="../media/image1.jpeg"/><Relationship Id="rId2" Type="http://schemas.openxmlformats.org/officeDocument/2006/relationships/tags" Target="../tags/tag1311.xml"/><Relationship Id="rId13" Type="http://schemas.openxmlformats.org/officeDocument/2006/relationships/tags" Target="../tags/tag1319.xml"/><Relationship Id="rId12" Type="http://schemas.openxmlformats.org/officeDocument/2006/relationships/tags" Target="../tags/tag1318.xml"/><Relationship Id="rId11" Type="http://schemas.openxmlformats.org/officeDocument/2006/relationships/tags" Target="../tags/tag1317.xml"/><Relationship Id="rId10" Type="http://schemas.openxmlformats.org/officeDocument/2006/relationships/tags" Target="../tags/tag1316.xml"/><Relationship Id="rId1" Type="http://schemas.openxmlformats.org/officeDocument/2006/relationships/slideMaster" Target="../slideMasters/slideMaster9.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113.xml"/><Relationship Id="rId8" Type="http://schemas.openxmlformats.org/officeDocument/2006/relationships/image" Target="../media/image6.png"/><Relationship Id="rId7" Type="http://schemas.openxmlformats.org/officeDocument/2006/relationships/tags" Target="../tags/tag112.xml"/><Relationship Id="rId6" Type="http://schemas.openxmlformats.org/officeDocument/2006/relationships/image" Target="../media/image5.png"/><Relationship Id="rId5" Type="http://schemas.openxmlformats.org/officeDocument/2006/relationships/tags" Target="../tags/tag111.xml"/><Relationship Id="rId4" Type="http://schemas.openxmlformats.org/officeDocument/2006/relationships/tags" Target="../tags/tag110.xml"/><Relationship Id="rId3" Type="http://schemas.openxmlformats.org/officeDocument/2006/relationships/image" Target="../media/image1.jpeg"/><Relationship Id="rId2" Type="http://schemas.openxmlformats.org/officeDocument/2006/relationships/tags" Target="../tags/tag109.xml"/><Relationship Id="rId13" Type="http://schemas.openxmlformats.org/officeDocument/2006/relationships/tags" Target="../tags/tag117.xml"/><Relationship Id="rId12" Type="http://schemas.openxmlformats.org/officeDocument/2006/relationships/tags" Target="../tags/tag116.xml"/><Relationship Id="rId11" Type="http://schemas.openxmlformats.org/officeDocument/2006/relationships/tags" Target="../tags/tag115.xml"/><Relationship Id="rId10" Type="http://schemas.openxmlformats.org/officeDocument/2006/relationships/tags" Target="../tags/tag114.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123.xml"/><Relationship Id="rId8" Type="http://schemas.openxmlformats.org/officeDocument/2006/relationships/tags" Target="../tags/tag122.xml"/><Relationship Id="rId7" Type="http://schemas.openxmlformats.org/officeDocument/2006/relationships/tags" Target="../tags/tag121.xml"/><Relationship Id="rId6" Type="http://schemas.openxmlformats.org/officeDocument/2006/relationships/image" Target="../media/image5.png"/><Relationship Id="rId5" Type="http://schemas.openxmlformats.org/officeDocument/2006/relationships/tags" Target="../tags/tag120.xml"/><Relationship Id="rId4" Type="http://schemas.openxmlformats.org/officeDocument/2006/relationships/tags" Target="../tags/tag119.xml"/><Relationship Id="rId3" Type="http://schemas.openxmlformats.org/officeDocument/2006/relationships/image" Target="../media/image1.jpeg"/><Relationship Id="rId2" Type="http://schemas.openxmlformats.org/officeDocument/2006/relationships/tags" Target="../tags/tag118.xml"/><Relationship Id="rId12" Type="http://schemas.openxmlformats.org/officeDocument/2006/relationships/tags" Target="../tags/tag126.xml"/><Relationship Id="rId11" Type="http://schemas.openxmlformats.org/officeDocument/2006/relationships/tags" Target="../tags/tag125.xml"/><Relationship Id="rId10" Type="http://schemas.openxmlformats.org/officeDocument/2006/relationships/tags" Target="../tags/tag124.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132.xml"/><Relationship Id="rId8" Type="http://schemas.openxmlformats.org/officeDocument/2006/relationships/tags" Target="../tags/tag131.xml"/><Relationship Id="rId7" Type="http://schemas.openxmlformats.org/officeDocument/2006/relationships/tags" Target="../tags/tag130.xml"/><Relationship Id="rId6" Type="http://schemas.openxmlformats.org/officeDocument/2006/relationships/image" Target="../media/image6.png"/><Relationship Id="rId5" Type="http://schemas.openxmlformats.org/officeDocument/2006/relationships/tags" Target="../tags/tag129.xml"/><Relationship Id="rId4" Type="http://schemas.openxmlformats.org/officeDocument/2006/relationships/tags" Target="../tags/tag128.xml"/><Relationship Id="rId3" Type="http://schemas.openxmlformats.org/officeDocument/2006/relationships/image" Target="../media/image1.jpeg"/><Relationship Id="rId2" Type="http://schemas.openxmlformats.org/officeDocument/2006/relationships/tags" Target="../tags/tag127.xml"/><Relationship Id="rId12" Type="http://schemas.openxmlformats.org/officeDocument/2006/relationships/tags" Target="../tags/tag135.xml"/><Relationship Id="rId11" Type="http://schemas.openxmlformats.org/officeDocument/2006/relationships/tags" Target="../tags/tag134.xml"/><Relationship Id="rId10" Type="http://schemas.openxmlformats.org/officeDocument/2006/relationships/tags" Target="../tags/tag133.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9" Type="http://schemas.openxmlformats.org/officeDocument/2006/relationships/tags" Target="../tags/tag141.xml"/><Relationship Id="rId8" Type="http://schemas.openxmlformats.org/officeDocument/2006/relationships/tags" Target="../tags/tag140.xml"/><Relationship Id="rId7" Type="http://schemas.openxmlformats.org/officeDocument/2006/relationships/tags" Target="../tags/tag139.xml"/><Relationship Id="rId6" Type="http://schemas.openxmlformats.org/officeDocument/2006/relationships/image" Target="../media/image5.png"/><Relationship Id="rId5" Type="http://schemas.openxmlformats.org/officeDocument/2006/relationships/tags" Target="../tags/tag138.xml"/><Relationship Id="rId4" Type="http://schemas.openxmlformats.org/officeDocument/2006/relationships/tags" Target="../tags/tag137.xml"/><Relationship Id="rId3" Type="http://schemas.openxmlformats.org/officeDocument/2006/relationships/image" Target="../media/image1.jpeg"/><Relationship Id="rId2" Type="http://schemas.openxmlformats.org/officeDocument/2006/relationships/tags" Target="../tags/tag136.xml"/><Relationship Id="rId12" Type="http://schemas.openxmlformats.org/officeDocument/2006/relationships/tags" Target="../tags/tag144.xml"/><Relationship Id="rId11" Type="http://schemas.openxmlformats.org/officeDocument/2006/relationships/tags" Target="../tags/tag143.xml"/><Relationship Id="rId10" Type="http://schemas.openxmlformats.org/officeDocument/2006/relationships/tags" Target="../tags/tag142.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9" Type="http://schemas.openxmlformats.org/officeDocument/2006/relationships/tags" Target="../tags/tag150.xml"/><Relationship Id="rId8" Type="http://schemas.openxmlformats.org/officeDocument/2006/relationships/tags" Target="../tags/tag149.xml"/><Relationship Id="rId7" Type="http://schemas.openxmlformats.org/officeDocument/2006/relationships/tags" Target="../tags/tag148.xml"/><Relationship Id="rId6" Type="http://schemas.openxmlformats.org/officeDocument/2006/relationships/image" Target="../media/image6.png"/><Relationship Id="rId5" Type="http://schemas.openxmlformats.org/officeDocument/2006/relationships/tags" Target="../tags/tag147.xml"/><Relationship Id="rId4" Type="http://schemas.openxmlformats.org/officeDocument/2006/relationships/tags" Target="../tags/tag146.xml"/><Relationship Id="rId3" Type="http://schemas.openxmlformats.org/officeDocument/2006/relationships/image" Target="../media/image1.jpeg"/><Relationship Id="rId2" Type="http://schemas.openxmlformats.org/officeDocument/2006/relationships/tags" Target="../tags/tag145.xml"/><Relationship Id="rId14" Type="http://schemas.openxmlformats.org/officeDocument/2006/relationships/tags" Target="../tags/tag155.xml"/><Relationship Id="rId13" Type="http://schemas.openxmlformats.org/officeDocument/2006/relationships/tags" Target="../tags/tag154.xml"/><Relationship Id="rId12" Type="http://schemas.openxmlformats.org/officeDocument/2006/relationships/tags" Target="../tags/tag153.xml"/><Relationship Id="rId11" Type="http://schemas.openxmlformats.org/officeDocument/2006/relationships/tags" Target="../tags/tag152.xml"/><Relationship Id="rId10" Type="http://schemas.openxmlformats.org/officeDocument/2006/relationships/tags" Target="../tags/tag151.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 Type="http://schemas.openxmlformats.org/officeDocument/2006/relationships/tags" Target="../tags/tag160.xml"/><Relationship Id="rId8" Type="http://schemas.openxmlformats.org/officeDocument/2006/relationships/image" Target="../media/image6.png"/><Relationship Id="rId7" Type="http://schemas.openxmlformats.org/officeDocument/2006/relationships/tags" Target="../tags/tag159.xml"/><Relationship Id="rId6" Type="http://schemas.openxmlformats.org/officeDocument/2006/relationships/image" Target="../media/image5.png"/><Relationship Id="rId5" Type="http://schemas.openxmlformats.org/officeDocument/2006/relationships/tags" Target="../tags/tag158.xml"/><Relationship Id="rId4" Type="http://schemas.openxmlformats.org/officeDocument/2006/relationships/tags" Target="../tags/tag157.xml"/><Relationship Id="rId3" Type="http://schemas.openxmlformats.org/officeDocument/2006/relationships/image" Target="../media/image1.jpeg"/><Relationship Id="rId2" Type="http://schemas.openxmlformats.org/officeDocument/2006/relationships/tags" Target="../tags/tag156.xml"/><Relationship Id="rId13" Type="http://schemas.openxmlformats.org/officeDocument/2006/relationships/tags" Target="../tags/tag164.xml"/><Relationship Id="rId12" Type="http://schemas.openxmlformats.org/officeDocument/2006/relationships/tags" Target="../tags/tag163.xml"/><Relationship Id="rId11" Type="http://schemas.openxmlformats.org/officeDocument/2006/relationships/tags" Target="../tags/tag162.xml"/><Relationship Id="rId10" Type="http://schemas.openxmlformats.org/officeDocument/2006/relationships/tags" Target="../tags/tag161.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9" Type="http://schemas.openxmlformats.org/officeDocument/2006/relationships/tags" Target="../tags/tag175.xml"/><Relationship Id="rId8" Type="http://schemas.openxmlformats.org/officeDocument/2006/relationships/tags" Target="../tags/tag174.xml"/><Relationship Id="rId7" Type="http://schemas.openxmlformats.org/officeDocument/2006/relationships/image" Target="../media/image3.png"/><Relationship Id="rId6" Type="http://schemas.openxmlformats.org/officeDocument/2006/relationships/tags" Target="../tags/tag173.xml"/><Relationship Id="rId5" Type="http://schemas.openxmlformats.org/officeDocument/2006/relationships/image" Target="../media/image2.png"/><Relationship Id="rId4" Type="http://schemas.openxmlformats.org/officeDocument/2006/relationships/tags" Target="../tags/tag172.xml"/><Relationship Id="rId3" Type="http://schemas.openxmlformats.org/officeDocument/2006/relationships/image" Target="../media/image1.jpeg"/><Relationship Id="rId2" Type="http://schemas.openxmlformats.org/officeDocument/2006/relationships/tags" Target="../tags/tag171.xml"/><Relationship Id="rId13" Type="http://schemas.openxmlformats.org/officeDocument/2006/relationships/tags" Target="../tags/tag179.xml"/><Relationship Id="rId12" Type="http://schemas.openxmlformats.org/officeDocument/2006/relationships/tags" Target="../tags/tag178.xml"/><Relationship Id="rId11" Type="http://schemas.openxmlformats.org/officeDocument/2006/relationships/tags" Target="../tags/tag177.xml"/><Relationship Id="rId10" Type="http://schemas.openxmlformats.org/officeDocument/2006/relationships/tags" Target="../tags/tag176.xml"/><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183.xml"/><Relationship Id="rId7" Type="http://schemas.openxmlformats.org/officeDocument/2006/relationships/image" Target="../media/image5.png"/><Relationship Id="rId6" Type="http://schemas.openxmlformats.org/officeDocument/2006/relationships/tags" Target="../tags/tag182.xml"/><Relationship Id="rId5" Type="http://schemas.openxmlformats.org/officeDocument/2006/relationships/image" Target="../media/image4.png"/><Relationship Id="rId4" Type="http://schemas.openxmlformats.org/officeDocument/2006/relationships/tags" Target="../tags/tag181.xml"/><Relationship Id="rId3" Type="http://schemas.openxmlformats.org/officeDocument/2006/relationships/image" Target="../media/image1.jpeg"/><Relationship Id="rId2" Type="http://schemas.openxmlformats.org/officeDocument/2006/relationships/tags" Target="../tags/tag180.xml"/><Relationship Id="rId14" Type="http://schemas.openxmlformats.org/officeDocument/2006/relationships/tags" Target="../tags/tag188.xml"/><Relationship Id="rId13" Type="http://schemas.openxmlformats.org/officeDocument/2006/relationships/tags" Target="../tags/tag187.xml"/><Relationship Id="rId12" Type="http://schemas.openxmlformats.org/officeDocument/2006/relationships/tags" Target="../tags/tag186.xml"/><Relationship Id="rId11" Type="http://schemas.openxmlformats.org/officeDocument/2006/relationships/tags" Target="../tags/tag185.xml"/><Relationship Id="rId10" Type="http://schemas.openxmlformats.org/officeDocument/2006/relationships/tags" Target="../tags/tag184.xml"/><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tags" Target="../tags/tag192.xml"/><Relationship Id="rId7" Type="http://schemas.openxmlformats.org/officeDocument/2006/relationships/image" Target="../media/image8.png"/><Relationship Id="rId6" Type="http://schemas.openxmlformats.org/officeDocument/2006/relationships/tags" Target="../tags/tag191.xml"/><Relationship Id="rId5" Type="http://schemas.openxmlformats.org/officeDocument/2006/relationships/image" Target="../media/image7.png"/><Relationship Id="rId4" Type="http://schemas.openxmlformats.org/officeDocument/2006/relationships/tags" Target="../tags/tag190.xml"/><Relationship Id="rId3" Type="http://schemas.openxmlformats.org/officeDocument/2006/relationships/image" Target="../media/image1.jpeg"/><Relationship Id="rId2" Type="http://schemas.openxmlformats.org/officeDocument/2006/relationships/tags" Target="../tags/tag189.xml"/><Relationship Id="rId14" Type="http://schemas.openxmlformats.org/officeDocument/2006/relationships/tags" Target="../tags/tag197.xml"/><Relationship Id="rId13" Type="http://schemas.openxmlformats.org/officeDocument/2006/relationships/tags" Target="../tags/tag196.xml"/><Relationship Id="rId12" Type="http://schemas.openxmlformats.org/officeDocument/2006/relationships/tags" Target="../tags/tag195.xml"/><Relationship Id="rId11" Type="http://schemas.openxmlformats.org/officeDocument/2006/relationships/tags" Target="../tags/tag194.xml"/><Relationship Id="rId10" Type="http://schemas.openxmlformats.org/officeDocument/2006/relationships/tags" Target="../tags/tag193.xml"/><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201.xml"/><Relationship Id="rId7" Type="http://schemas.openxmlformats.org/officeDocument/2006/relationships/image" Target="../media/image5.png"/><Relationship Id="rId6" Type="http://schemas.openxmlformats.org/officeDocument/2006/relationships/tags" Target="../tags/tag200.xml"/><Relationship Id="rId5" Type="http://schemas.openxmlformats.org/officeDocument/2006/relationships/image" Target="../media/image4.png"/><Relationship Id="rId4" Type="http://schemas.openxmlformats.org/officeDocument/2006/relationships/tags" Target="../tags/tag199.xml"/><Relationship Id="rId3" Type="http://schemas.openxmlformats.org/officeDocument/2006/relationships/image" Target="../media/image1.jpeg"/><Relationship Id="rId2" Type="http://schemas.openxmlformats.org/officeDocument/2006/relationships/tags" Target="../tags/tag198.xml"/><Relationship Id="rId15" Type="http://schemas.openxmlformats.org/officeDocument/2006/relationships/tags" Target="../tags/tag207.xml"/><Relationship Id="rId14" Type="http://schemas.openxmlformats.org/officeDocument/2006/relationships/tags" Target="../tags/tag206.xml"/><Relationship Id="rId13" Type="http://schemas.openxmlformats.org/officeDocument/2006/relationships/tags" Target="../tags/tag205.xml"/><Relationship Id="rId12" Type="http://schemas.openxmlformats.org/officeDocument/2006/relationships/tags" Target="../tags/tag204.xml"/><Relationship Id="rId11" Type="http://schemas.openxmlformats.org/officeDocument/2006/relationships/tags" Target="../tags/tag203.xml"/><Relationship Id="rId10" Type="http://schemas.openxmlformats.org/officeDocument/2006/relationships/tags" Target="../tags/tag202.xml"/><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211.xml"/><Relationship Id="rId7" Type="http://schemas.openxmlformats.org/officeDocument/2006/relationships/image" Target="../media/image5.png"/><Relationship Id="rId6" Type="http://schemas.openxmlformats.org/officeDocument/2006/relationships/tags" Target="../tags/tag210.xml"/><Relationship Id="rId5" Type="http://schemas.openxmlformats.org/officeDocument/2006/relationships/image" Target="../media/image4.png"/><Relationship Id="rId4" Type="http://schemas.openxmlformats.org/officeDocument/2006/relationships/tags" Target="../tags/tag209.xml"/><Relationship Id="rId3" Type="http://schemas.openxmlformats.org/officeDocument/2006/relationships/image" Target="../media/image1.jpeg"/><Relationship Id="rId2" Type="http://schemas.openxmlformats.org/officeDocument/2006/relationships/tags" Target="../tags/tag208.xml"/><Relationship Id="rId17" Type="http://schemas.openxmlformats.org/officeDocument/2006/relationships/tags" Target="../tags/tag219.xml"/><Relationship Id="rId16" Type="http://schemas.openxmlformats.org/officeDocument/2006/relationships/tags" Target="../tags/tag218.xml"/><Relationship Id="rId15" Type="http://schemas.openxmlformats.org/officeDocument/2006/relationships/tags" Target="../tags/tag217.xml"/><Relationship Id="rId14" Type="http://schemas.openxmlformats.org/officeDocument/2006/relationships/tags" Target="../tags/tag216.xml"/><Relationship Id="rId13" Type="http://schemas.openxmlformats.org/officeDocument/2006/relationships/tags" Target="../tags/tag215.xml"/><Relationship Id="rId12" Type="http://schemas.openxmlformats.org/officeDocument/2006/relationships/tags" Target="../tags/tag214.xml"/><Relationship Id="rId11" Type="http://schemas.openxmlformats.org/officeDocument/2006/relationships/tags" Target="../tags/tag213.xml"/><Relationship Id="rId10" Type="http://schemas.openxmlformats.org/officeDocument/2006/relationships/tags" Target="../tags/tag212.xml"/><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224.xml"/><Relationship Id="rId8" Type="http://schemas.openxmlformats.org/officeDocument/2006/relationships/tags" Target="../tags/tag223.xml"/><Relationship Id="rId7" Type="http://schemas.openxmlformats.org/officeDocument/2006/relationships/image" Target="../media/image11.png"/><Relationship Id="rId6" Type="http://schemas.openxmlformats.org/officeDocument/2006/relationships/tags" Target="../tags/tag222.xml"/><Relationship Id="rId5" Type="http://schemas.openxmlformats.org/officeDocument/2006/relationships/image" Target="../media/image10.png"/><Relationship Id="rId4" Type="http://schemas.openxmlformats.org/officeDocument/2006/relationships/tags" Target="../tags/tag221.xml"/><Relationship Id="rId3" Type="http://schemas.openxmlformats.org/officeDocument/2006/relationships/image" Target="../media/image1.jpeg"/><Relationship Id="rId2" Type="http://schemas.openxmlformats.org/officeDocument/2006/relationships/tags" Target="../tags/tag220.xml"/><Relationship Id="rId11" Type="http://schemas.openxmlformats.org/officeDocument/2006/relationships/tags" Target="../tags/tag226.xml"/><Relationship Id="rId10" Type="http://schemas.openxmlformats.org/officeDocument/2006/relationships/tags" Target="../tags/tag225.xml"/><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4" Type="http://schemas.openxmlformats.org/officeDocument/2006/relationships/tags" Target="../tags/tag229.xml"/><Relationship Id="rId3" Type="http://schemas.openxmlformats.org/officeDocument/2006/relationships/tags" Target="../tags/tag228.xml"/><Relationship Id="rId2" Type="http://schemas.openxmlformats.org/officeDocument/2006/relationships/tags" Target="../tags/tag227.xml"/><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233.xml"/><Relationship Id="rId7" Type="http://schemas.openxmlformats.org/officeDocument/2006/relationships/image" Target="../media/image5.png"/><Relationship Id="rId6" Type="http://schemas.openxmlformats.org/officeDocument/2006/relationships/tags" Target="../tags/tag232.xml"/><Relationship Id="rId5" Type="http://schemas.openxmlformats.org/officeDocument/2006/relationships/image" Target="../media/image4.png"/><Relationship Id="rId4" Type="http://schemas.openxmlformats.org/officeDocument/2006/relationships/tags" Target="../tags/tag231.xml"/><Relationship Id="rId3" Type="http://schemas.openxmlformats.org/officeDocument/2006/relationships/image" Target="../media/image1.jpeg"/><Relationship Id="rId2" Type="http://schemas.openxmlformats.org/officeDocument/2006/relationships/tags" Target="../tags/tag230.xml"/><Relationship Id="rId15" Type="http://schemas.openxmlformats.org/officeDocument/2006/relationships/tags" Target="../tags/tag239.xml"/><Relationship Id="rId14" Type="http://schemas.openxmlformats.org/officeDocument/2006/relationships/tags" Target="../tags/tag238.xml"/><Relationship Id="rId13" Type="http://schemas.openxmlformats.org/officeDocument/2006/relationships/tags" Target="../tags/tag237.xml"/><Relationship Id="rId12" Type="http://schemas.openxmlformats.org/officeDocument/2006/relationships/tags" Target="../tags/tag236.xml"/><Relationship Id="rId11" Type="http://schemas.openxmlformats.org/officeDocument/2006/relationships/tags" Target="../tags/tag235.xml"/><Relationship Id="rId10" Type="http://schemas.openxmlformats.org/officeDocument/2006/relationships/tags" Target="../tags/tag234.xml"/><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243.xml"/><Relationship Id="rId7" Type="http://schemas.openxmlformats.org/officeDocument/2006/relationships/image" Target="../media/image5.png"/><Relationship Id="rId6" Type="http://schemas.openxmlformats.org/officeDocument/2006/relationships/tags" Target="../tags/tag242.xml"/><Relationship Id="rId5" Type="http://schemas.openxmlformats.org/officeDocument/2006/relationships/image" Target="../media/image4.png"/><Relationship Id="rId4" Type="http://schemas.openxmlformats.org/officeDocument/2006/relationships/tags" Target="../tags/tag241.xml"/><Relationship Id="rId3" Type="http://schemas.openxmlformats.org/officeDocument/2006/relationships/image" Target="../media/image1.jpeg"/><Relationship Id="rId2" Type="http://schemas.openxmlformats.org/officeDocument/2006/relationships/tags" Target="../tags/tag240.xml"/><Relationship Id="rId14" Type="http://schemas.openxmlformats.org/officeDocument/2006/relationships/tags" Target="../tags/tag248.xml"/><Relationship Id="rId13" Type="http://schemas.openxmlformats.org/officeDocument/2006/relationships/tags" Target="../tags/tag247.xml"/><Relationship Id="rId12" Type="http://schemas.openxmlformats.org/officeDocument/2006/relationships/tags" Target="../tags/tag246.xml"/><Relationship Id="rId11" Type="http://schemas.openxmlformats.org/officeDocument/2006/relationships/tags" Target="../tags/tag245.xml"/><Relationship Id="rId10" Type="http://schemas.openxmlformats.org/officeDocument/2006/relationships/tags" Target="../tags/tag244.xml"/><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10.xml"/><Relationship Id="rId8" Type="http://schemas.openxmlformats.org/officeDocument/2006/relationships/tags" Target="../tags/tag9.xml"/><Relationship Id="rId7" Type="http://schemas.openxmlformats.org/officeDocument/2006/relationships/image" Target="../media/image3.png"/><Relationship Id="rId6" Type="http://schemas.openxmlformats.org/officeDocument/2006/relationships/tags" Target="../tags/tag8.xml"/><Relationship Id="rId5" Type="http://schemas.openxmlformats.org/officeDocument/2006/relationships/image" Target="../media/image2.png"/><Relationship Id="rId4" Type="http://schemas.openxmlformats.org/officeDocument/2006/relationships/tags" Target="../tags/tag7.xml"/><Relationship Id="rId3" Type="http://schemas.openxmlformats.org/officeDocument/2006/relationships/image" Target="../media/image1.jpeg"/><Relationship Id="rId2" Type="http://schemas.openxmlformats.org/officeDocument/2006/relationships/tags" Target="../tags/tag6.xml"/><Relationship Id="rId13" Type="http://schemas.openxmlformats.org/officeDocument/2006/relationships/tags" Target="../tags/tag14.xml"/><Relationship Id="rId12" Type="http://schemas.openxmlformats.org/officeDocument/2006/relationships/tags" Target="../tags/tag13.xml"/><Relationship Id="rId11" Type="http://schemas.openxmlformats.org/officeDocument/2006/relationships/tags" Target="../tags/tag12.xml"/><Relationship Id="rId10" Type="http://schemas.openxmlformats.org/officeDocument/2006/relationships/tags" Target="../tags/tag11.xml"/><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252.xml"/><Relationship Id="rId7" Type="http://schemas.openxmlformats.org/officeDocument/2006/relationships/image" Target="../media/image5.png"/><Relationship Id="rId6" Type="http://schemas.openxmlformats.org/officeDocument/2006/relationships/tags" Target="../tags/tag251.xml"/><Relationship Id="rId5" Type="http://schemas.openxmlformats.org/officeDocument/2006/relationships/image" Target="../media/image4.png"/><Relationship Id="rId4" Type="http://schemas.openxmlformats.org/officeDocument/2006/relationships/tags" Target="../tags/tag250.xml"/><Relationship Id="rId3" Type="http://schemas.openxmlformats.org/officeDocument/2006/relationships/image" Target="../media/image1.jpeg"/><Relationship Id="rId2" Type="http://schemas.openxmlformats.org/officeDocument/2006/relationships/tags" Target="../tags/tag249.xml"/><Relationship Id="rId13" Type="http://schemas.openxmlformats.org/officeDocument/2006/relationships/tags" Target="../tags/tag256.xml"/><Relationship Id="rId12" Type="http://schemas.openxmlformats.org/officeDocument/2006/relationships/tags" Target="../tags/tag255.xml"/><Relationship Id="rId11" Type="http://schemas.openxmlformats.org/officeDocument/2006/relationships/tags" Target="../tags/tag254.xml"/><Relationship Id="rId10" Type="http://schemas.openxmlformats.org/officeDocument/2006/relationships/tags" Target="../tags/tag253.xml"/><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9" Type="http://schemas.openxmlformats.org/officeDocument/2006/relationships/tags" Target="../tags/tag261.xml"/><Relationship Id="rId8" Type="http://schemas.openxmlformats.org/officeDocument/2006/relationships/tags" Target="../tags/tag260.xml"/><Relationship Id="rId7" Type="http://schemas.openxmlformats.org/officeDocument/2006/relationships/image" Target="../media/image3.png"/><Relationship Id="rId6" Type="http://schemas.openxmlformats.org/officeDocument/2006/relationships/tags" Target="../tags/tag259.xml"/><Relationship Id="rId5" Type="http://schemas.openxmlformats.org/officeDocument/2006/relationships/image" Target="../media/image2.png"/><Relationship Id="rId4" Type="http://schemas.openxmlformats.org/officeDocument/2006/relationships/tags" Target="../tags/tag258.xml"/><Relationship Id="rId3" Type="http://schemas.openxmlformats.org/officeDocument/2006/relationships/image" Target="../media/image1.jpeg"/><Relationship Id="rId2" Type="http://schemas.openxmlformats.org/officeDocument/2006/relationships/tags" Target="../tags/tag257.xml"/><Relationship Id="rId13" Type="http://schemas.openxmlformats.org/officeDocument/2006/relationships/tags" Target="../tags/tag265.xml"/><Relationship Id="rId12" Type="http://schemas.openxmlformats.org/officeDocument/2006/relationships/tags" Target="../tags/tag264.xml"/><Relationship Id="rId11" Type="http://schemas.openxmlformats.org/officeDocument/2006/relationships/tags" Target="../tags/tag263.xml"/><Relationship Id="rId10" Type="http://schemas.openxmlformats.org/officeDocument/2006/relationships/tags" Target="../tags/tag262.xml"/><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269.xml"/><Relationship Id="rId7" Type="http://schemas.openxmlformats.org/officeDocument/2006/relationships/image" Target="../media/image5.png"/><Relationship Id="rId6" Type="http://schemas.openxmlformats.org/officeDocument/2006/relationships/tags" Target="../tags/tag268.xml"/><Relationship Id="rId5" Type="http://schemas.openxmlformats.org/officeDocument/2006/relationships/image" Target="../media/image4.png"/><Relationship Id="rId4" Type="http://schemas.openxmlformats.org/officeDocument/2006/relationships/tags" Target="../tags/tag267.xml"/><Relationship Id="rId3" Type="http://schemas.openxmlformats.org/officeDocument/2006/relationships/image" Target="../media/image1.jpeg"/><Relationship Id="rId2" Type="http://schemas.openxmlformats.org/officeDocument/2006/relationships/tags" Target="../tags/tag266.xml"/><Relationship Id="rId13" Type="http://schemas.openxmlformats.org/officeDocument/2006/relationships/tags" Target="../tags/tag273.xml"/><Relationship Id="rId12" Type="http://schemas.openxmlformats.org/officeDocument/2006/relationships/tags" Target="../tags/tag272.xml"/><Relationship Id="rId11" Type="http://schemas.openxmlformats.org/officeDocument/2006/relationships/tags" Target="../tags/tag271.xml"/><Relationship Id="rId10" Type="http://schemas.openxmlformats.org/officeDocument/2006/relationships/tags" Target="../tags/tag270.xml"/><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9" Type="http://schemas.openxmlformats.org/officeDocument/2006/relationships/tags" Target="../tags/tag278.xml"/><Relationship Id="rId8" Type="http://schemas.openxmlformats.org/officeDocument/2006/relationships/image" Target="../media/image6.png"/><Relationship Id="rId7" Type="http://schemas.openxmlformats.org/officeDocument/2006/relationships/tags" Target="../tags/tag277.xml"/><Relationship Id="rId6" Type="http://schemas.openxmlformats.org/officeDocument/2006/relationships/image" Target="../media/image5.png"/><Relationship Id="rId5" Type="http://schemas.openxmlformats.org/officeDocument/2006/relationships/tags" Target="../tags/tag276.xml"/><Relationship Id="rId4" Type="http://schemas.openxmlformats.org/officeDocument/2006/relationships/tags" Target="../tags/tag275.xml"/><Relationship Id="rId3" Type="http://schemas.openxmlformats.org/officeDocument/2006/relationships/image" Target="../media/image1.jpeg"/><Relationship Id="rId2" Type="http://schemas.openxmlformats.org/officeDocument/2006/relationships/tags" Target="../tags/tag274.xml"/><Relationship Id="rId13" Type="http://schemas.openxmlformats.org/officeDocument/2006/relationships/tags" Target="../tags/tag282.xml"/><Relationship Id="rId12" Type="http://schemas.openxmlformats.org/officeDocument/2006/relationships/tags" Target="../tags/tag281.xml"/><Relationship Id="rId11" Type="http://schemas.openxmlformats.org/officeDocument/2006/relationships/tags" Target="../tags/tag280.xml"/><Relationship Id="rId10" Type="http://schemas.openxmlformats.org/officeDocument/2006/relationships/tags" Target="../tags/tag279.xml"/><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9" Type="http://schemas.openxmlformats.org/officeDocument/2006/relationships/tags" Target="../tags/tag288.xml"/><Relationship Id="rId8" Type="http://schemas.openxmlformats.org/officeDocument/2006/relationships/tags" Target="../tags/tag287.xml"/><Relationship Id="rId7" Type="http://schemas.openxmlformats.org/officeDocument/2006/relationships/tags" Target="../tags/tag286.xml"/><Relationship Id="rId6" Type="http://schemas.openxmlformats.org/officeDocument/2006/relationships/image" Target="../media/image5.png"/><Relationship Id="rId5" Type="http://schemas.openxmlformats.org/officeDocument/2006/relationships/tags" Target="../tags/tag285.xml"/><Relationship Id="rId4" Type="http://schemas.openxmlformats.org/officeDocument/2006/relationships/tags" Target="../tags/tag284.xml"/><Relationship Id="rId3" Type="http://schemas.openxmlformats.org/officeDocument/2006/relationships/image" Target="../media/image1.jpeg"/><Relationship Id="rId2" Type="http://schemas.openxmlformats.org/officeDocument/2006/relationships/tags" Target="../tags/tag283.xml"/><Relationship Id="rId12" Type="http://schemas.openxmlformats.org/officeDocument/2006/relationships/tags" Target="../tags/tag291.xml"/><Relationship Id="rId11" Type="http://schemas.openxmlformats.org/officeDocument/2006/relationships/tags" Target="../tags/tag290.xml"/><Relationship Id="rId10" Type="http://schemas.openxmlformats.org/officeDocument/2006/relationships/tags" Target="../tags/tag289.xml"/><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9" Type="http://schemas.openxmlformats.org/officeDocument/2006/relationships/tags" Target="../tags/tag297.xml"/><Relationship Id="rId8" Type="http://schemas.openxmlformats.org/officeDocument/2006/relationships/tags" Target="../tags/tag296.xml"/><Relationship Id="rId7" Type="http://schemas.openxmlformats.org/officeDocument/2006/relationships/tags" Target="../tags/tag295.xml"/><Relationship Id="rId6" Type="http://schemas.openxmlformats.org/officeDocument/2006/relationships/image" Target="../media/image6.png"/><Relationship Id="rId5" Type="http://schemas.openxmlformats.org/officeDocument/2006/relationships/tags" Target="../tags/tag294.xml"/><Relationship Id="rId4" Type="http://schemas.openxmlformats.org/officeDocument/2006/relationships/tags" Target="../tags/tag293.xml"/><Relationship Id="rId3" Type="http://schemas.openxmlformats.org/officeDocument/2006/relationships/image" Target="../media/image1.jpeg"/><Relationship Id="rId2" Type="http://schemas.openxmlformats.org/officeDocument/2006/relationships/tags" Target="../tags/tag292.xml"/><Relationship Id="rId12" Type="http://schemas.openxmlformats.org/officeDocument/2006/relationships/tags" Target="../tags/tag300.xml"/><Relationship Id="rId11" Type="http://schemas.openxmlformats.org/officeDocument/2006/relationships/tags" Target="../tags/tag299.xml"/><Relationship Id="rId10" Type="http://schemas.openxmlformats.org/officeDocument/2006/relationships/tags" Target="../tags/tag298.xml"/><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9" Type="http://schemas.openxmlformats.org/officeDocument/2006/relationships/tags" Target="../tags/tag306.xml"/><Relationship Id="rId8" Type="http://schemas.openxmlformats.org/officeDocument/2006/relationships/tags" Target="../tags/tag305.xml"/><Relationship Id="rId7" Type="http://schemas.openxmlformats.org/officeDocument/2006/relationships/tags" Target="../tags/tag304.xml"/><Relationship Id="rId6" Type="http://schemas.openxmlformats.org/officeDocument/2006/relationships/image" Target="../media/image5.png"/><Relationship Id="rId5" Type="http://schemas.openxmlformats.org/officeDocument/2006/relationships/tags" Target="../tags/tag303.xml"/><Relationship Id="rId4" Type="http://schemas.openxmlformats.org/officeDocument/2006/relationships/tags" Target="../tags/tag302.xml"/><Relationship Id="rId3" Type="http://schemas.openxmlformats.org/officeDocument/2006/relationships/image" Target="../media/image1.jpeg"/><Relationship Id="rId2" Type="http://schemas.openxmlformats.org/officeDocument/2006/relationships/tags" Target="../tags/tag301.xml"/><Relationship Id="rId12" Type="http://schemas.openxmlformats.org/officeDocument/2006/relationships/tags" Target="../tags/tag309.xml"/><Relationship Id="rId11" Type="http://schemas.openxmlformats.org/officeDocument/2006/relationships/tags" Target="../tags/tag308.xml"/><Relationship Id="rId10" Type="http://schemas.openxmlformats.org/officeDocument/2006/relationships/tags" Target="../tags/tag307.xml"/><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9" Type="http://schemas.openxmlformats.org/officeDocument/2006/relationships/tags" Target="../tags/tag315.xml"/><Relationship Id="rId8" Type="http://schemas.openxmlformats.org/officeDocument/2006/relationships/tags" Target="../tags/tag314.xml"/><Relationship Id="rId7" Type="http://schemas.openxmlformats.org/officeDocument/2006/relationships/tags" Target="../tags/tag313.xml"/><Relationship Id="rId6" Type="http://schemas.openxmlformats.org/officeDocument/2006/relationships/image" Target="../media/image6.png"/><Relationship Id="rId5" Type="http://schemas.openxmlformats.org/officeDocument/2006/relationships/tags" Target="../tags/tag312.xml"/><Relationship Id="rId4" Type="http://schemas.openxmlformats.org/officeDocument/2006/relationships/tags" Target="../tags/tag311.xml"/><Relationship Id="rId3" Type="http://schemas.openxmlformats.org/officeDocument/2006/relationships/image" Target="../media/image1.jpeg"/><Relationship Id="rId2" Type="http://schemas.openxmlformats.org/officeDocument/2006/relationships/tags" Target="../tags/tag310.xml"/><Relationship Id="rId14" Type="http://schemas.openxmlformats.org/officeDocument/2006/relationships/tags" Target="../tags/tag320.xml"/><Relationship Id="rId13" Type="http://schemas.openxmlformats.org/officeDocument/2006/relationships/tags" Target="../tags/tag319.xml"/><Relationship Id="rId12" Type="http://schemas.openxmlformats.org/officeDocument/2006/relationships/tags" Target="../tags/tag318.xml"/><Relationship Id="rId11" Type="http://schemas.openxmlformats.org/officeDocument/2006/relationships/tags" Target="../tags/tag317.xml"/><Relationship Id="rId10" Type="http://schemas.openxmlformats.org/officeDocument/2006/relationships/tags" Target="../tags/tag316.xml"/><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9" Type="http://schemas.openxmlformats.org/officeDocument/2006/relationships/tags" Target="../tags/tag325.xml"/><Relationship Id="rId8" Type="http://schemas.openxmlformats.org/officeDocument/2006/relationships/image" Target="../media/image6.png"/><Relationship Id="rId7" Type="http://schemas.openxmlformats.org/officeDocument/2006/relationships/tags" Target="../tags/tag324.xml"/><Relationship Id="rId6" Type="http://schemas.openxmlformats.org/officeDocument/2006/relationships/image" Target="../media/image5.png"/><Relationship Id="rId5" Type="http://schemas.openxmlformats.org/officeDocument/2006/relationships/tags" Target="../tags/tag323.xml"/><Relationship Id="rId4" Type="http://schemas.openxmlformats.org/officeDocument/2006/relationships/tags" Target="../tags/tag322.xml"/><Relationship Id="rId3" Type="http://schemas.openxmlformats.org/officeDocument/2006/relationships/image" Target="../media/image1.jpeg"/><Relationship Id="rId2" Type="http://schemas.openxmlformats.org/officeDocument/2006/relationships/tags" Target="../tags/tag321.xml"/><Relationship Id="rId13" Type="http://schemas.openxmlformats.org/officeDocument/2006/relationships/tags" Target="../tags/tag329.xml"/><Relationship Id="rId12" Type="http://schemas.openxmlformats.org/officeDocument/2006/relationships/tags" Target="../tags/tag328.xml"/><Relationship Id="rId11" Type="http://schemas.openxmlformats.org/officeDocument/2006/relationships/tags" Target="../tags/tag327.xml"/><Relationship Id="rId10" Type="http://schemas.openxmlformats.org/officeDocument/2006/relationships/tags" Target="../tags/tag326.xml"/><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9" Type="http://schemas.openxmlformats.org/officeDocument/2006/relationships/tags" Target="../tags/tag340.xml"/><Relationship Id="rId8" Type="http://schemas.openxmlformats.org/officeDocument/2006/relationships/tags" Target="../tags/tag339.xml"/><Relationship Id="rId7" Type="http://schemas.openxmlformats.org/officeDocument/2006/relationships/image" Target="../media/image3.png"/><Relationship Id="rId6" Type="http://schemas.openxmlformats.org/officeDocument/2006/relationships/tags" Target="../tags/tag338.xml"/><Relationship Id="rId5" Type="http://schemas.openxmlformats.org/officeDocument/2006/relationships/image" Target="../media/image2.png"/><Relationship Id="rId4" Type="http://schemas.openxmlformats.org/officeDocument/2006/relationships/tags" Target="../tags/tag337.xml"/><Relationship Id="rId3" Type="http://schemas.openxmlformats.org/officeDocument/2006/relationships/image" Target="../media/image1.jpeg"/><Relationship Id="rId2" Type="http://schemas.openxmlformats.org/officeDocument/2006/relationships/tags" Target="../tags/tag336.xml"/><Relationship Id="rId13" Type="http://schemas.openxmlformats.org/officeDocument/2006/relationships/tags" Target="../tags/tag344.xml"/><Relationship Id="rId12" Type="http://schemas.openxmlformats.org/officeDocument/2006/relationships/tags" Target="../tags/tag343.xml"/><Relationship Id="rId11" Type="http://schemas.openxmlformats.org/officeDocument/2006/relationships/tags" Target="../tags/tag342.xml"/><Relationship Id="rId10" Type="http://schemas.openxmlformats.org/officeDocument/2006/relationships/tags" Target="../tags/tag341.xml"/><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18.xml"/><Relationship Id="rId7" Type="http://schemas.openxmlformats.org/officeDocument/2006/relationships/image" Target="../media/image5.png"/><Relationship Id="rId6" Type="http://schemas.openxmlformats.org/officeDocument/2006/relationships/tags" Target="../tags/tag17.xml"/><Relationship Id="rId5" Type="http://schemas.openxmlformats.org/officeDocument/2006/relationships/image" Target="../media/image4.png"/><Relationship Id="rId4" Type="http://schemas.openxmlformats.org/officeDocument/2006/relationships/tags" Target="../tags/tag16.xml"/><Relationship Id="rId3" Type="http://schemas.openxmlformats.org/officeDocument/2006/relationships/image" Target="../media/image1.jpeg"/><Relationship Id="rId2" Type="http://schemas.openxmlformats.org/officeDocument/2006/relationships/tags" Target="../tags/tag15.xml"/><Relationship Id="rId14" Type="http://schemas.openxmlformats.org/officeDocument/2006/relationships/tags" Target="../tags/tag23.xml"/><Relationship Id="rId13" Type="http://schemas.openxmlformats.org/officeDocument/2006/relationships/tags" Target="../tags/tag22.xml"/><Relationship Id="rId12" Type="http://schemas.openxmlformats.org/officeDocument/2006/relationships/tags" Target="../tags/tag21.xml"/><Relationship Id="rId11" Type="http://schemas.openxmlformats.org/officeDocument/2006/relationships/tags" Target="../tags/tag20.xml"/><Relationship Id="rId10" Type="http://schemas.openxmlformats.org/officeDocument/2006/relationships/tags" Target="../tags/tag19.xml"/><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348.xml"/><Relationship Id="rId7" Type="http://schemas.openxmlformats.org/officeDocument/2006/relationships/image" Target="../media/image5.png"/><Relationship Id="rId6" Type="http://schemas.openxmlformats.org/officeDocument/2006/relationships/tags" Target="../tags/tag347.xml"/><Relationship Id="rId5" Type="http://schemas.openxmlformats.org/officeDocument/2006/relationships/image" Target="../media/image4.png"/><Relationship Id="rId4" Type="http://schemas.openxmlformats.org/officeDocument/2006/relationships/tags" Target="../tags/tag346.xml"/><Relationship Id="rId3" Type="http://schemas.openxmlformats.org/officeDocument/2006/relationships/image" Target="../media/image1.jpeg"/><Relationship Id="rId2" Type="http://schemas.openxmlformats.org/officeDocument/2006/relationships/tags" Target="../tags/tag345.xml"/><Relationship Id="rId14" Type="http://schemas.openxmlformats.org/officeDocument/2006/relationships/tags" Target="../tags/tag353.xml"/><Relationship Id="rId13" Type="http://schemas.openxmlformats.org/officeDocument/2006/relationships/tags" Target="../tags/tag352.xml"/><Relationship Id="rId12" Type="http://schemas.openxmlformats.org/officeDocument/2006/relationships/tags" Target="../tags/tag351.xml"/><Relationship Id="rId11" Type="http://schemas.openxmlformats.org/officeDocument/2006/relationships/tags" Target="../tags/tag350.xml"/><Relationship Id="rId10" Type="http://schemas.openxmlformats.org/officeDocument/2006/relationships/tags" Target="../tags/tag349.xml"/><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tags" Target="../tags/tag357.xml"/><Relationship Id="rId7" Type="http://schemas.openxmlformats.org/officeDocument/2006/relationships/image" Target="../media/image8.png"/><Relationship Id="rId6" Type="http://schemas.openxmlformats.org/officeDocument/2006/relationships/tags" Target="../tags/tag356.xml"/><Relationship Id="rId5" Type="http://schemas.openxmlformats.org/officeDocument/2006/relationships/image" Target="../media/image7.png"/><Relationship Id="rId4" Type="http://schemas.openxmlformats.org/officeDocument/2006/relationships/tags" Target="../tags/tag355.xml"/><Relationship Id="rId3" Type="http://schemas.openxmlformats.org/officeDocument/2006/relationships/image" Target="../media/image1.jpeg"/><Relationship Id="rId2" Type="http://schemas.openxmlformats.org/officeDocument/2006/relationships/tags" Target="../tags/tag354.xml"/><Relationship Id="rId14" Type="http://schemas.openxmlformats.org/officeDocument/2006/relationships/tags" Target="../tags/tag362.xml"/><Relationship Id="rId13" Type="http://schemas.openxmlformats.org/officeDocument/2006/relationships/tags" Target="../tags/tag361.xml"/><Relationship Id="rId12" Type="http://schemas.openxmlformats.org/officeDocument/2006/relationships/tags" Target="../tags/tag360.xml"/><Relationship Id="rId11" Type="http://schemas.openxmlformats.org/officeDocument/2006/relationships/tags" Target="../tags/tag359.xml"/><Relationship Id="rId10" Type="http://schemas.openxmlformats.org/officeDocument/2006/relationships/tags" Target="../tags/tag358.xml"/><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366.xml"/><Relationship Id="rId7" Type="http://schemas.openxmlformats.org/officeDocument/2006/relationships/image" Target="../media/image5.png"/><Relationship Id="rId6" Type="http://schemas.openxmlformats.org/officeDocument/2006/relationships/tags" Target="../tags/tag365.xml"/><Relationship Id="rId5" Type="http://schemas.openxmlformats.org/officeDocument/2006/relationships/image" Target="../media/image4.png"/><Relationship Id="rId4" Type="http://schemas.openxmlformats.org/officeDocument/2006/relationships/tags" Target="../tags/tag364.xml"/><Relationship Id="rId3" Type="http://schemas.openxmlformats.org/officeDocument/2006/relationships/image" Target="../media/image1.jpeg"/><Relationship Id="rId2" Type="http://schemas.openxmlformats.org/officeDocument/2006/relationships/tags" Target="../tags/tag363.xml"/><Relationship Id="rId15" Type="http://schemas.openxmlformats.org/officeDocument/2006/relationships/tags" Target="../tags/tag372.xml"/><Relationship Id="rId14" Type="http://schemas.openxmlformats.org/officeDocument/2006/relationships/tags" Target="../tags/tag371.xml"/><Relationship Id="rId13" Type="http://schemas.openxmlformats.org/officeDocument/2006/relationships/tags" Target="../tags/tag370.xml"/><Relationship Id="rId12" Type="http://schemas.openxmlformats.org/officeDocument/2006/relationships/tags" Target="../tags/tag369.xml"/><Relationship Id="rId11" Type="http://schemas.openxmlformats.org/officeDocument/2006/relationships/tags" Target="../tags/tag368.xml"/><Relationship Id="rId10" Type="http://schemas.openxmlformats.org/officeDocument/2006/relationships/tags" Target="../tags/tag367.xml"/><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376.xml"/><Relationship Id="rId7" Type="http://schemas.openxmlformats.org/officeDocument/2006/relationships/image" Target="../media/image5.png"/><Relationship Id="rId6" Type="http://schemas.openxmlformats.org/officeDocument/2006/relationships/tags" Target="../tags/tag375.xml"/><Relationship Id="rId5" Type="http://schemas.openxmlformats.org/officeDocument/2006/relationships/image" Target="../media/image4.png"/><Relationship Id="rId4" Type="http://schemas.openxmlformats.org/officeDocument/2006/relationships/tags" Target="../tags/tag374.xml"/><Relationship Id="rId3" Type="http://schemas.openxmlformats.org/officeDocument/2006/relationships/image" Target="../media/image1.jpeg"/><Relationship Id="rId2" Type="http://schemas.openxmlformats.org/officeDocument/2006/relationships/tags" Target="../tags/tag373.xml"/><Relationship Id="rId17" Type="http://schemas.openxmlformats.org/officeDocument/2006/relationships/tags" Target="../tags/tag384.xml"/><Relationship Id="rId16" Type="http://schemas.openxmlformats.org/officeDocument/2006/relationships/tags" Target="../tags/tag383.xml"/><Relationship Id="rId15" Type="http://schemas.openxmlformats.org/officeDocument/2006/relationships/tags" Target="../tags/tag382.xml"/><Relationship Id="rId14" Type="http://schemas.openxmlformats.org/officeDocument/2006/relationships/tags" Target="../tags/tag381.xml"/><Relationship Id="rId13" Type="http://schemas.openxmlformats.org/officeDocument/2006/relationships/tags" Target="../tags/tag380.xml"/><Relationship Id="rId12" Type="http://schemas.openxmlformats.org/officeDocument/2006/relationships/tags" Target="../tags/tag379.xml"/><Relationship Id="rId11" Type="http://schemas.openxmlformats.org/officeDocument/2006/relationships/tags" Target="../tags/tag378.xml"/><Relationship Id="rId10" Type="http://schemas.openxmlformats.org/officeDocument/2006/relationships/tags" Target="../tags/tag377.xml"/><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9" Type="http://schemas.openxmlformats.org/officeDocument/2006/relationships/tags" Target="../tags/tag389.xml"/><Relationship Id="rId8" Type="http://schemas.openxmlformats.org/officeDocument/2006/relationships/tags" Target="../tags/tag388.xml"/><Relationship Id="rId7" Type="http://schemas.openxmlformats.org/officeDocument/2006/relationships/image" Target="../media/image11.png"/><Relationship Id="rId6" Type="http://schemas.openxmlformats.org/officeDocument/2006/relationships/tags" Target="../tags/tag387.xml"/><Relationship Id="rId5" Type="http://schemas.openxmlformats.org/officeDocument/2006/relationships/image" Target="../media/image10.png"/><Relationship Id="rId4" Type="http://schemas.openxmlformats.org/officeDocument/2006/relationships/tags" Target="../tags/tag386.xml"/><Relationship Id="rId3" Type="http://schemas.openxmlformats.org/officeDocument/2006/relationships/image" Target="../media/image1.jpeg"/><Relationship Id="rId2" Type="http://schemas.openxmlformats.org/officeDocument/2006/relationships/tags" Target="../tags/tag385.xml"/><Relationship Id="rId11" Type="http://schemas.openxmlformats.org/officeDocument/2006/relationships/tags" Target="../tags/tag391.xml"/><Relationship Id="rId10" Type="http://schemas.openxmlformats.org/officeDocument/2006/relationships/tags" Target="../tags/tag390.xml"/><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4" Type="http://schemas.openxmlformats.org/officeDocument/2006/relationships/tags" Target="../tags/tag394.xml"/><Relationship Id="rId3" Type="http://schemas.openxmlformats.org/officeDocument/2006/relationships/tags" Target="../tags/tag393.xml"/><Relationship Id="rId2" Type="http://schemas.openxmlformats.org/officeDocument/2006/relationships/tags" Target="../tags/tag392.xml"/><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398.xml"/><Relationship Id="rId7" Type="http://schemas.openxmlformats.org/officeDocument/2006/relationships/image" Target="../media/image5.png"/><Relationship Id="rId6" Type="http://schemas.openxmlformats.org/officeDocument/2006/relationships/tags" Target="../tags/tag397.xml"/><Relationship Id="rId5" Type="http://schemas.openxmlformats.org/officeDocument/2006/relationships/image" Target="../media/image4.png"/><Relationship Id="rId4" Type="http://schemas.openxmlformats.org/officeDocument/2006/relationships/tags" Target="../tags/tag396.xml"/><Relationship Id="rId3" Type="http://schemas.openxmlformats.org/officeDocument/2006/relationships/image" Target="../media/image1.jpeg"/><Relationship Id="rId2" Type="http://schemas.openxmlformats.org/officeDocument/2006/relationships/tags" Target="../tags/tag395.xml"/><Relationship Id="rId15" Type="http://schemas.openxmlformats.org/officeDocument/2006/relationships/tags" Target="../tags/tag404.xml"/><Relationship Id="rId14" Type="http://schemas.openxmlformats.org/officeDocument/2006/relationships/tags" Target="../tags/tag403.xml"/><Relationship Id="rId13" Type="http://schemas.openxmlformats.org/officeDocument/2006/relationships/tags" Target="../tags/tag402.xml"/><Relationship Id="rId12" Type="http://schemas.openxmlformats.org/officeDocument/2006/relationships/tags" Target="../tags/tag401.xml"/><Relationship Id="rId11" Type="http://schemas.openxmlformats.org/officeDocument/2006/relationships/tags" Target="../tags/tag400.xml"/><Relationship Id="rId10" Type="http://schemas.openxmlformats.org/officeDocument/2006/relationships/tags" Target="../tags/tag399.xml"/><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408.xml"/><Relationship Id="rId7" Type="http://schemas.openxmlformats.org/officeDocument/2006/relationships/image" Target="../media/image5.png"/><Relationship Id="rId6" Type="http://schemas.openxmlformats.org/officeDocument/2006/relationships/tags" Target="../tags/tag407.xml"/><Relationship Id="rId5" Type="http://schemas.openxmlformats.org/officeDocument/2006/relationships/image" Target="../media/image4.png"/><Relationship Id="rId4" Type="http://schemas.openxmlformats.org/officeDocument/2006/relationships/tags" Target="../tags/tag406.xml"/><Relationship Id="rId3" Type="http://schemas.openxmlformats.org/officeDocument/2006/relationships/image" Target="../media/image1.jpeg"/><Relationship Id="rId2" Type="http://schemas.openxmlformats.org/officeDocument/2006/relationships/tags" Target="../tags/tag405.xml"/><Relationship Id="rId14" Type="http://schemas.openxmlformats.org/officeDocument/2006/relationships/tags" Target="../tags/tag413.xml"/><Relationship Id="rId13" Type="http://schemas.openxmlformats.org/officeDocument/2006/relationships/tags" Target="../tags/tag412.xml"/><Relationship Id="rId12" Type="http://schemas.openxmlformats.org/officeDocument/2006/relationships/tags" Target="../tags/tag411.xml"/><Relationship Id="rId11" Type="http://schemas.openxmlformats.org/officeDocument/2006/relationships/tags" Target="../tags/tag410.xml"/><Relationship Id="rId10" Type="http://schemas.openxmlformats.org/officeDocument/2006/relationships/tags" Target="../tags/tag409.xml"/><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417.xml"/><Relationship Id="rId7" Type="http://schemas.openxmlformats.org/officeDocument/2006/relationships/image" Target="../media/image5.png"/><Relationship Id="rId6" Type="http://schemas.openxmlformats.org/officeDocument/2006/relationships/tags" Target="../tags/tag416.xml"/><Relationship Id="rId5" Type="http://schemas.openxmlformats.org/officeDocument/2006/relationships/image" Target="../media/image4.png"/><Relationship Id="rId4" Type="http://schemas.openxmlformats.org/officeDocument/2006/relationships/tags" Target="../tags/tag415.xml"/><Relationship Id="rId3" Type="http://schemas.openxmlformats.org/officeDocument/2006/relationships/image" Target="../media/image1.jpeg"/><Relationship Id="rId2" Type="http://schemas.openxmlformats.org/officeDocument/2006/relationships/tags" Target="../tags/tag414.xml"/><Relationship Id="rId13" Type="http://schemas.openxmlformats.org/officeDocument/2006/relationships/tags" Target="../tags/tag421.xml"/><Relationship Id="rId12" Type="http://schemas.openxmlformats.org/officeDocument/2006/relationships/tags" Target="../tags/tag420.xml"/><Relationship Id="rId11" Type="http://schemas.openxmlformats.org/officeDocument/2006/relationships/tags" Target="../tags/tag419.xml"/><Relationship Id="rId10" Type="http://schemas.openxmlformats.org/officeDocument/2006/relationships/tags" Target="../tags/tag418.xml"/><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9" Type="http://schemas.openxmlformats.org/officeDocument/2006/relationships/tags" Target="../tags/tag426.xml"/><Relationship Id="rId8" Type="http://schemas.openxmlformats.org/officeDocument/2006/relationships/tags" Target="../tags/tag425.xml"/><Relationship Id="rId7" Type="http://schemas.openxmlformats.org/officeDocument/2006/relationships/image" Target="../media/image3.png"/><Relationship Id="rId6" Type="http://schemas.openxmlformats.org/officeDocument/2006/relationships/tags" Target="../tags/tag424.xml"/><Relationship Id="rId5" Type="http://schemas.openxmlformats.org/officeDocument/2006/relationships/image" Target="../media/image2.png"/><Relationship Id="rId4" Type="http://schemas.openxmlformats.org/officeDocument/2006/relationships/tags" Target="../tags/tag423.xml"/><Relationship Id="rId3" Type="http://schemas.openxmlformats.org/officeDocument/2006/relationships/image" Target="../media/image1.jpeg"/><Relationship Id="rId2" Type="http://schemas.openxmlformats.org/officeDocument/2006/relationships/tags" Target="../tags/tag422.xml"/><Relationship Id="rId13" Type="http://schemas.openxmlformats.org/officeDocument/2006/relationships/tags" Target="../tags/tag430.xml"/><Relationship Id="rId12" Type="http://schemas.openxmlformats.org/officeDocument/2006/relationships/tags" Target="../tags/tag429.xml"/><Relationship Id="rId11" Type="http://schemas.openxmlformats.org/officeDocument/2006/relationships/tags" Target="../tags/tag428.xml"/><Relationship Id="rId10" Type="http://schemas.openxmlformats.org/officeDocument/2006/relationships/tags" Target="../tags/tag427.xml"/><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tags" Target="../tags/tag27.xml"/><Relationship Id="rId7" Type="http://schemas.openxmlformats.org/officeDocument/2006/relationships/image" Target="../media/image8.png"/><Relationship Id="rId6" Type="http://schemas.openxmlformats.org/officeDocument/2006/relationships/tags" Target="../tags/tag26.xml"/><Relationship Id="rId5" Type="http://schemas.openxmlformats.org/officeDocument/2006/relationships/image" Target="../media/image7.png"/><Relationship Id="rId4" Type="http://schemas.openxmlformats.org/officeDocument/2006/relationships/tags" Target="../tags/tag25.xml"/><Relationship Id="rId3" Type="http://schemas.openxmlformats.org/officeDocument/2006/relationships/image" Target="../media/image1.jpeg"/><Relationship Id="rId2" Type="http://schemas.openxmlformats.org/officeDocument/2006/relationships/tags" Target="../tags/tag24.xml"/><Relationship Id="rId14" Type="http://schemas.openxmlformats.org/officeDocument/2006/relationships/tags" Target="../tags/tag32.xml"/><Relationship Id="rId13" Type="http://schemas.openxmlformats.org/officeDocument/2006/relationships/tags" Target="../tags/tag31.xml"/><Relationship Id="rId12" Type="http://schemas.openxmlformats.org/officeDocument/2006/relationships/tags" Target="../tags/tag30.xml"/><Relationship Id="rId11" Type="http://schemas.openxmlformats.org/officeDocument/2006/relationships/tags" Target="../tags/tag29.xml"/><Relationship Id="rId10" Type="http://schemas.openxmlformats.org/officeDocument/2006/relationships/tags" Target="../tags/tag28.xml"/><Relationship Id="rId1" Type="http://schemas.openxmlformats.org/officeDocument/2006/relationships/slideMaster" Target="../slideMasters/slideMaster2.xml"/></Relationships>
</file>

<file path=ppt/slideLayouts/_rels/slideLayout50.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434.xml"/><Relationship Id="rId7" Type="http://schemas.openxmlformats.org/officeDocument/2006/relationships/image" Target="../media/image5.png"/><Relationship Id="rId6" Type="http://schemas.openxmlformats.org/officeDocument/2006/relationships/tags" Target="../tags/tag433.xml"/><Relationship Id="rId5" Type="http://schemas.openxmlformats.org/officeDocument/2006/relationships/image" Target="../media/image4.png"/><Relationship Id="rId4" Type="http://schemas.openxmlformats.org/officeDocument/2006/relationships/tags" Target="../tags/tag432.xml"/><Relationship Id="rId3" Type="http://schemas.openxmlformats.org/officeDocument/2006/relationships/image" Target="../media/image1.jpeg"/><Relationship Id="rId2" Type="http://schemas.openxmlformats.org/officeDocument/2006/relationships/tags" Target="../tags/tag431.xml"/><Relationship Id="rId13" Type="http://schemas.openxmlformats.org/officeDocument/2006/relationships/tags" Target="../tags/tag438.xml"/><Relationship Id="rId12" Type="http://schemas.openxmlformats.org/officeDocument/2006/relationships/tags" Target="../tags/tag437.xml"/><Relationship Id="rId11" Type="http://schemas.openxmlformats.org/officeDocument/2006/relationships/tags" Target="../tags/tag436.xml"/><Relationship Id="rId10" Type="http://schemas.openxmlformats.org/officeDocument/2006/relationships/tags" Target="../tags/tag435.xml"/><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9" Type="http://schemas.openxmlformats.org/officeDocument/2006/relationships/tags" Target="../tags/tag443.xml"/><Relationship Id="rId8" Type="http://schemas.openxmlformats.org/officeDocument/2006/relationships/image" Target="../media/image6.png"/><Relationship Id="rId7" Type="http://schemas.openxmlformats.org/officeDocument/2006/relationships/tags" Target="../tags/tag442.xml"/><Relationship Id="rId6" Type="http://schemas.openxmlformats.org/officeDocument/2006/relationships/image" Target="../media/image5.png"/><Relationship Id="rId5" Type="http://schemas.openxmlformats.org/officeDocument/2006/relationships/tags" Target="../tags/tag441.xml"/><Relationship Id="rId4" Type="http://schemas.openxmlformats.org/officeDocument/2006/relationships/tags" Target="../tags/tag440.xml"/><Relationship Id="rId3" Type="http://schemas.openxmlformats.org/officeDocument/2006/relationships/image" Target="../media/image1.jpeg"/><Relationship Id="rId2" Type="http://schemas.openxmlformats.org/officeDocument/2006/relationships/tags" Target="../tags/tag439.xml"/><Relationship Id="rId13" Type="http://schemas.openxmlformats.org/officeDocument/2006/relationships/tags" Target="../tags/tag447.xml"/><Relationship Id="rId12" Type="http://schemas.openxmlformats.org/officeDocument/2006/relationships/tags" Target="../tags/tag446.xml"/><Relationship Id="rId11" Type="http://schemas.openxmlformats.org/officeDocument/2006/relationships/tags" Target="../tags/tag445.xml"/><Relationship Id="rId10" Type="http://schemas.openxmlformats.org/officeDocument/2006/relationships/tags" Target="../tags/tag444.xml"/><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9" Type="http://schemas.openxmlformats.org/officeDocument/2006/relationships/tags" Target="../tags/tag453.xml"/><Relationship Id="rId8" Type="http://schemas.openxmlformats.org/officeDocument/2006/relationships/tags" Target="../tags/tag452.xml"/><Relationship Id="rId7" Type="http://schemas.openxmlformats.org/officeDocument/2006/relationships/tags" Target="../tags/tag451.xml"/><Relationship Id="rId6" Type="http://schemas.openxmlformats.org/officeDocument/2006/relationships/image" Target="../media/image5.png"/><Relationship Id="rId5" Type="http://schemas.openxmlformats.org/officeDocument/2006/relationships/tags" Target="../tags/tag450.xml"/><Relationship Id="rId4" Type="http://schemas.openxmlformats.org/officeDocument/2006/relationships/tags" Target="../tags/tag449.xml"/><Relationship Id="rId3" Type="http://schemas.openxmlformats.org/officeDocument/2006/relationships/image" Target="../media/image1.jpeg"/><Relationship Id="rId2" Type="http://schemas.openxmlformats.org/officeDocument/2006/relationships/tags" Target="../tags/tag448.xml"/><Relationship Id="rId12" Type="http://schemas.openxmlformats.org/officeDocument/2006/relationships/tags" Target="../tags/tag456.xml"/><Relationship Id="rId11" Type="http://schemas.openxmlformats.org/officeDocument/2006/relationships/tags" Target="../tags/tag455.xml"/><Relationship Id="rId10" Type="http://schemas.openxmlformats.org/officeDocument/2006/relationships/tags" Target="../tags/tag454.xml"/><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9" Type="http://schemas.openxmlformats.org/officeDocument/2006/relationships/tags" Target="../tags/tag462.xml"/><Relationship Id="rId8" Type="http://schemas.openxmlformats.org/officeDocument/2006/relationships/tags" Target="../tags/tag461.xml"/><Relationship Id="rId7" Type="http://schemas.openxmlformats.org/officeDocument/2006/relationships/tags" Target="../tags/tag460.xml"/><Relationship Id="rId6" Type="http://schemas.openxmlformats.org/officeDocument/2006/relationships/image" Target="../media/image6.png"/><Relationship Id="rId5" Type="http://schemas.openxmlformats.org/officeDocument/2006/relationships/tags" Target="../tags/tag459.xml"/><Relationship Id="rId4" Type="http://schemas.openxmlformats.org/officeDocument/2006/relationships/tags" Target="../tags/tag458.xml"/><Relationship Id="rId3" Type="http://schemas.openxmlformats.org/officeDocument/2006/relationships/image" Target="../media/image1.jpeg"/><Relationship Id="rId2" Type="http://schemas.openxmlformats.org/officeDocument/2006/relationships/tags" Target="../tags/tag457.xml"/><Relationship Id="rId12" Type="http://schemas.openxmlformats.org/officeDocument/2006/relationships/tags" Target="../tags/tag465.xml"/><Relationship Id="rId11" Type="http://schemas.openxmlformats.org/officeDocument/2006/relationships/tags" Target="../tags/tag464.xml"/><Relationship Id="rId10" Type="http://schemas.openxmlformats.org/officeDocument/2006/relationships/tags" Target="../tags/tag463.xml"/><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9" Type="http://schemas.openxmlformats.org/officeDocument/2006/relationships/tags" Target="../tags/tag471.xml"/><Relationship Id="rId8" Type="http://schemas.openxmlformats.org/officeDocument/2006/relationships/tags" Target="../tags/tag470.xml"/><Relationship Id="rId7" Type="http://schemas.openxmlformats.org/officeDocument/2006/relationships/tags" Target="../tags/tag469.xml"/><Relationship Id="rId6" Type="http://schemas.openxmlformats.org/officeDocument/2006/relationships/image" Target="../media/image5.png"/><Relationship Id="rId5" Type="http://schemas.openxmlformats.org/officeDocument/2006/relationships/tags" Target="../tags/tag468.xml"/><Relationship Id="rId4" Type="http://schemas.openxmlformats.org/officeDocument/2006/relationships/tags" Target="../tags/tag467.xml"/><Relationship Id="rId3" Type="http://schemas.openxmlformats.org/officeDocument/2006/relationships/image" Target="../media/image1.jpeg"/><Relationship Id="rId2" Type="http://schemas.openxmlformats.org/officeDocument/2006/relationships/tags" Target="../tags/tag466.xml"/><Relationship Id="rId12" Type="http://schemas.openxmlformats.org/officeDocument/2006/relationships/tags" Target="../tags/tag474.xml"/><Relationship Id="rId11" Type="http://schemas.openxmlformats.org/officeDocument/2006/relationships/tags" Target="../tags/tag473.xml"/><Relationship Id="rId10" Type="http://schemas.openxmlformats.org/officeDocument/2006/relationships/tags" Target="../tags/tag472.xml"/><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9" Type="http://schemas.openxmlformats.org/officeDocument/2006/relationships/tags" Target="../tags/tag480.xml"/><Relationship Id="rId8" Type="http://schemas.openxmlformats.org/officeDocument/2006/relationships/tags" Target="../tags/tag479.xml"/><Relationship Id="rId7" Type="http://schemas.openxmlformats.org/officeDocument/2006/relationships/tags" Target="../tags/tag478.xml"/><Relationship Id="rId6" Type="http://schemas.openxmlformats.org/officeDocument/2006/relationships/image" Target="../media/image6.png"/><Relationship Id="rId5" Type="http://schemas.openxmlformats.org/officeDocument/2006/relationships/tags" Target="../tags/tag477.xml"/><Relationship Id="rId4" Type="http://schemas.openxmlformats.org/officeDocument/2006/relationships/tags" Target="../tags/tag476.xml"/><Relationship Id="rId3" Type="http://schemas.openxmlformats.org/officeDocument/2006/relationships/image" Target="../media/image1.jpeg"/><Relationship Id="rId2" Type="http://schemas.openxmlformats.org/officeDocument/2006/relationships/tags" Target="../tags/tag475.xml"/><Relationship Id="rId14" Type="http://schemas.openxmlformats.org/officeDocument/2006/relationships/tags" Target="../tags/tag485.xml"/><Relationship Id="rId13" Type="http://schemas.openxmlformats.org/officeDocument/2006/relationships/tags" Target="../tags/tag484.xml"/><Relationship Id="rId12" Type="http://schemas.openxmlformats.org/officeDocument/2006/relationships/tags" Target="../tags/tag483.xml"/><Relationship Id="rId11" Type="http://schemas.openxmlformats.org/officeDocument/2006/relationships/tags" Target="../tags/tag482.xml"/><Relationship Id="rId10" Type="http://schemas.openxmlformats.org/officeDocument/2006/relationships/tags" Target="../tags/tag481.xml"/><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9" Type="http://schemas.openxmlformats.org/officeDocument/2006/relationships/tags" Target="../tags/tag490.xml"/><Relationship Id="rId8" Type="http://schemas.openxmlformats.org/officeDocument/2006/relationships/image" Target="../media/image6.png"/><Relationship Id="rId7" Type="http://schemas.openxmlformats.org/officeDocument/2006/relationships/tags" Target="../tags/tag489.xml"/><Relationship Id="rId6" Type="http://schemas.openxmlformats.org/officeDocument/2006/relationships/image" Target="../media/image5.png"/><Relationship Id="rId5" Type="http://schemas.openxmlformats.org/officeDocument/2006/relationships/tags" Target="../tags/tag488.xml"/><Relationship Id="rId4" Type="http://schemas.openxmlformats.org/officeDocument/2006/relationships/tags" Target="../tags/tag487.xml"/><Relationship Id="rId3" Type="http://schemas.openxmlformats.org/officeDocument/2006/relationships/image" Target="../media/image1.jpeg"/><Relationship Id="rId2" Type="http://schemas.openxmlformats.org/officeDocument/2006/relationships/tags" Target="../tags/tag486.xml"/><Relationship Id="rId13" Type="http://schemas.openxmlformats.org/officeDocument/2006/relationships/tags" Target="../tags/tag494.xml"/><Relationship Id="rId12" Type="http://schemas.openxmlformats.org/officeDocument/2006/relationships/tags" Target="../tags/tag493.xml"/><Relationship Id="rId11" Type="http://schemas.openxmlformats.org/officeDocument/2006/relationships/tags" Target="../tags/tag492.xml"/><Relationship Id="rId10" Type="http://schemas.openxmlformats.org/officeDocument/2006/relationships/tags" Target="../tags/tag491.xml"/><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9" Type="http://schemas.openxmlformats.org/officeDocument/2006/relationships/tags" Target="../tags/tag505.xml"/><Relationship Id="rId8" Type="http://schemas.openxmlformats.org/officeDocument/2006/relationships/tags" Target="../tags/tag504.xml"/><Relationship Id="rId7" Type="http://schemas.openxmlformats.org/officeDocument/2006/relationships/image" Target="../media/image3.png"/><Relationship Id="rId6" Type="http://schemas.openxmlformats.org/officeDocument/2006/relationships/tags" Target="../tags/tag503.xml"/><Relationship Id="rId5" Type="http://schemas.openxmlformats.org/officeDocument/2006/relationships/image" Target="../media/image2.png"/><Relationship Id="rId4" Type="http://schemas.openxmlformats.org/officeDocument/2006/relationships/tags" Target="../tags/tag502.xml"/><Relationship Id="rId3" Type="http://schemas.openxmlformats.org/officeDocument/2006/relationships/image" Target="../media/image1.jpeg"/><Relationship Id="rId2" Type="http://schemas.openxmlformats.org/officeDocument/2006/relationships/tags" Target="../tags/tag501.xml"/><Relationship Id="rId13" Type="http://schemas.openxmlformats.org/officeDocument/2006/relationships/tags" Target="../tags/tag509.xml"/><Relationship Id="rId12" Type="http://schemas.openxmlformats.org/officeDocument/2006/relationships/tags" Target="../tags/tag508.xml"/><Relationship Id="rId11" Type="http://schemas.openxmlformats.org/officeDocument/2006/relationships/tags" Target="../tags/tag507.xml"/><Relationship Id="rId10" Type="http://schemas.openxmlformats.org/officeDocument/2006/relationships/tags" Target="../tags/tag506.xml"/><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513.xml"/><Relationship Id="rId7" Type="http://schemas.openxmlformats.org/officeDocument/2006/relationships/image" Target="../media/image5.png"/><Relationship Id="rId6" Type="http://schemas.openxmlformats.org/officeDocument/2006/relationships/tags" Target="../tags/tag512.xml"/><Relationship Id="rId5" Type="http://schemas.openxmlformats.org/officeDocument/2006/relationships/image" Target="../media/image4.png"/><Relationship Id="rId4" Type="http://schemas.openxmlformats.org/officeDocument/2006/relationships/tags" Target="../tags/tag511.xml"/><Relationship Id="rId3" Type="http://schemas.openxmlformats.org/officeDocument/2006/relationships/image" Target="../media/image1.jpeg"/><Relationship Id="rId2" Type="http://schemas.openxmlformats.org/officeDocument/2006/relationships/tags" Target="../tags/tag510.xml"/><Relationship Id="rId14" Type="http://schemas.openxmlformats.org/officeDocument/2006/relationships/tags" Target="../tags/tag518.xml"/><Relationship Id="rId13" Type="http://schemas.openxmlformats.org/officeDocument/2006/relationships/tags" Target="../tags/tag517.xml"/><Relationship Id="rId12" Type="http://schemas.openxmlformats.org/officeDocument/2006/relationships/tags" Target="../tags/tag516.xml"/><Relationship Id="rId11" Type="http://schemas.openxmlformats.org/officeDocument/2006/relationships/tags" Target="../tags/tag515.xml"/><Relationship Id="rId10" Type="http://schemas.openxmlformats.org/officeDocument/2006/relationships/tags" Target="../tags/tag514.xml"/><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tags" Target="../tags/tag522.xml"/><Relationship Id="rId7" Type="http://schemas.openxmlformats.org/officeDocument/2006/relationships/image" Target="../media/image8.png"/><Relationship Id="rId6" Type="http://schemas.openxmlformats.org/officeDocument/2006/relationships/tags" Target="../tags/tag521.xml"/><Relationship Id="rId5" Type="http://schemas.openxmlformats.org/officeDocument/2006/relationships/image" Target="../media/image7.png"/><Relationship Id="rId4" Type="http://schemas.openxmlformats.org/officeDocument/2006/relationships/tags" Target="../tags/tag520.xml"/><Relationship Id="rId3" Type="http://schemas.openxmlformats.org/officeDocument/2006/relationships/image" Target="../media/image1.jpeg"/><Relationship Id="rId2" Type="http://schemas.openxmlformats.org/officeDocument/2006/relationships/tags" Target="../tags/tag519.xml"/><Relationship Id="rId14" Type="http://schemas.openxmlformats.org/officeDocument/2006/relationships/tags" Target="../tags/tag527.xml"/><Relationship Id="rId13" Type="http://schemas.openxmlformats.org/officeDocument/2006/relationships/tags" Target="../tags/tag526.xml"/><Relationship Id="rId12" Type="http://schemas.openxmlformats.org/officeDocument/2006/relationships/tags" Target="../tags/tag525.xml"/><Relationship Id="rId11" Type="http://schemas.openxmlformats.org/officeDocument/2006/relationships/tags" Target="../tags/tag524.xml"/><Relationship Id="rId10" Type="http://schemas.openxmlformats.org/officeDocument/2006/relationships/tags" Target="../tags/tag523.xml"/><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36.xml"/><Relationship Id="rId7" Type="http://schemas.openxmlformats.org/officeDocument/2006/relationships/image" Target="../media/image5.png"/><Relationship Id="rId6" Type="http://schemas.openxmlformats.org/officeDocument/2006/relationships/tags" Target="../tags/tag35.xml"/><Relationship Id="rId5" Type="http://schemas.openxmlformats.org/officeDocument/2006/relationships/image" Target="../media/image4.png"/><Relationship Id="rId4" Type="http://schemas.openxmlformats.org/officeDocument/2006/relationships/tags" Target="../tags/tag34.xml"/><Relationship Id="rId3" Type="http://schemas.openxmlformats.org/officeDocument/2006/relationships/image" Target="../media/image1.jpeg"/><Relationship Id="rId2" Type="http://schemas.openxmlformats.org/officeDocument/2006/relationships/tags" Target="../tags/tag33.xml"/><Relationship Id="rId15" Type="http://schemas.openxmlformats.org/officeDocument/2006/relationships/tags" Target="../tags/tag42.xml"/><Relationship Id="rId14" Type="http://schemas.openxmlformats.org/officeDocument/2006/relationships/tags" Target="../tags/tag41.xml"/><Relationship Id="rId13" Type="http://schemas.openxmlformats.org/officeDocument/2006/relationships/tags" Target="../tags/tag40.xml"/><Relationship Id="rId12" Type="http://schemas.openxmlformats.org/officeDocument/2006/relationships/tags" Target="../tags/tag39.xml"/><Relationship Id="rId11" Type="http://schemas.openxmlformats.org/officeDocument/2006/relationships/tags" Target="../tags/tag38.xml"/><Relationship Id="rId10" Type="http://schemas.openxmlformats.org/officeDocument/2006/relationships/tags" Target="../tags/tag37.xml"/><Relationship Id="rId1" Type="http://schemas.openxmlformats.org/officeDocument/2006/relationships/slideMaster" Target="../slideMasters/slideMaster2.xml"/></Relationships>
</file>

<file path=ppt/slideLayouts/_rels/slideLayout60.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531.xml"/><Relationship Id="rId7" Type="http://schemas.openxmlformats.org/officeDocument/2006/relationships/image" Target="../media/image5.png"/><Relationship Id="rId6" Type="http://schemas.openxmlformats.org/officeDocument/2006/relationships/tags" Target="../tags/tag530.xml"/><Relationship Id="rId5" Type="http://schemas.openxmlformats.org/officeDocument/2006/relationships/image" Target="../media/image4.png"/><Relationship Id="rId4" Type="http://schemas.openxmlformats.org/officeDocument/2006/relationships/tags" Target="../tags/tag529.xml"/><Relationship Id="rId3" Type="http://schemas.openxmlformats.org/officeDocument/2006/relationships/image" Target="../media/image1.jpeg"/><Relationship Id="rId2" Type="http://schemas.openxmlformats.org/officeDocument/2006/relationships/tags" Target="../tags/tag528.xml"/><Relationship Id="rId15" Type="http://schemas.openxmlformats.org/officeDocument/2006/relationships/tags" Target="../tags/tag537.xml"/><Relationship Id="rId14" Type="http://schemas.openxmlformats.org/officeDocument/2006/relationships/tags" Target="../tags/tag536.xml"/><Relationship Id="rId13" Type="http://schemas.openxmlformats.org/officeDocument/2006/relationships/tags" Target="../tags/tag535.xml"/><Relationship Id="rId12" Type="http://schemas.openxmlformats.org/officeDocument/2006/relationships/tags" Target="../tags/tag534.xml"/><Relationship Id="rId11" Type="http://schemas.openxmlformats.org/officeDocument/2006/relationships/tags" Target="../tags/tag533.xml"/><Relationship Id="rId10" Type="http://schemas.openxmlformats.org/officeDocument/2006/relationships/tags" Target="../tags/tag532.xml"/><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541.xml"/><Relationship Id="rId7" Type="http://schemas.openxmlformats.org/officeDocument/2006/relationships/image" Target="../media/image5.png"/><Relationship Id="rId6" Type="http://schemas.openxmlformats.org/officeDocument/2006/relationships/tags" Target="../tags/tag540.xml"/><Relationship Id="rId5" Type="http://schemas.openxmlformats.org/officeDocument/2006/relationships/image" Target="../media/image4.png"/><Relationship Id="rId4" Type="http://schemas.openxmlformats.org/officeDocument/2006/relationships/tags" Target="../tags/tag539.xml"/><Relationship Id="rId3" Type="http://schemas.openxmlformats.org/officeDocument/2006/relationships/image" Target="../media/image1.jpeg"/><Relationship Id="rId2" Type="http://schemas.openxmlformats.org/officeDocument/2006/relationships/tags" Target="../tags/tag538.xml"/><Relationship Id="rId17" Type="http://schemas.openxmlformats.org/officeDocument/2006/relationships/tags" Target="../tags/tag549.xml"/><Relationship Id="rId16" Type="http://schemas.openxmlformats.org/officeDocument/2006/relationships/tags" Target="../tags/tag548.xml"/><Relationship Id="rId15" Type="http://schemas.openxmlformats.org/officeDocument/2006/relationships/tags" Target="../tags/tag547.xml"/><Relationship Id="rId14" Type="http://schemas.openxmlformats.org/officeDocument/2006/relationships/tags" Target="../tags/tag546.xml"/><Relationship Id="rId13" Type="http://schemas.openxmlformats.org/officeDocument/2006/relationships/tags" Target="../tags/tag545.xml"/><Relationship Id="rId12" Type="http://schemas.openxmlformats.org/officeDocument/2006/relationships/tags" Target="../tags/tag544.xml"/><Relationship Id="rId11" Type="http://schemas.openxmlformats.org/officeDocument/2006/relationships/tags" Target="../tags/tag543.xml"/><Relationship Id="rId10" Type="http://schemas.openxmlformats.org/officeDocument/2006/relationships/tags" Target="../tags/tag542.xml"/><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9" Type="http://schemas.openxmlformats.org/officeDocument/2006/relationships/tags" Target="../tags/tag554.xml"/><Relationship Id="rId8" Type="http://schemas.openxmlformats.org/officeDocument/2006/relationships/tags" Target="../tags/tag553.xml"/><Relationship Id="rId7" Type="http://schemas.openxmlformats.org/officeDocument/2006/relationships/image" Target="../media/image11.png"/><Relationship Id="rId6" Type="http://schemas.openxmlformats.org/officeDocument/2006/relationships/tags" Target="../tags/tag552.xml"/><Relationship Id="rId5" Type="http://schemas.openxmlformats.org/officeDocument/2006/relationships/image" Target="../media/image10.png"/><Relationship Id="rId4" Type="http://schemas.openxmlformats.org/officeDocument/2006/relationships/tags" Target="../tags/tag551.xml"/><Relationship Id="rId3" Type="http://schemas.openxmlformats.org/officeDocument/2006/relationships/image" Target="../media/image1.jpeg"/><Relationship Id="rId2" Type="http://schemas.openxmlformats.org/officeDocument/2006/relationships/tags" Target="../tags/tag550.xml"/><Relationship Id="rId11" Type="http://schemas.openxmlformats.org/officeDocument/2006/relationships/tags" Target="../tags/tag556.xml"/><Relationship Id="rId10" Type="http://schemas.openxmlformats.org/officeDocument/2006/relationships/tags" Target="../tags/tag555.xml"/><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4" Type="http://schemas.openxmlformats.org/officeDocument/2006/relationships/tags" Target="../tags/tag559.xml"/><Relationship Id="rId3" Type="http://schemas.openxmlformats.org/officeDocument/2006/relationships/tags" Target="../tags/tag558.xml"/><Relationship Id="rId2" Type="http://schemas.openxmlformats.org/officeDocument/2006/relationships/tags" Target="../tags/tag557.xml"/><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563.xml"/><Relationship Id="rId7" Type="http://schemas.openxmlformats.org/officeDocument/2006/relationships/image" Target="../media/image5.png"/><Relationship Id="rId6" Type="http://schemas.openxmlformats.org/officeDocument/2006/relationships/tags" Target="../tags/tag562.xml"/><Relationship Id="rId5" Type="http://schemas.openxmlformats.org/officeDocument/2006/relationships/image" Target="../media/image4.png"/><Relationship Id="rId4" Type="http://schemas.openxmlformats.org/officeDocument/2006/relationships/tags" Target="../tags/tag561.xml"/><Relationship Id="rId3" Type="http://schemas.openxmlformats.org/officeDocument/2006/relationships/image" Target="../media/image1.jpeg"/><Relationship Id="rId2" Type="http://schemas.openxmlformats.org/officeDocument/2006/relationships/tags" Target="../tags/tag560.xml"/><Relationship Id="rId15" Type="http://schemas.openxmlformats.org/officeDocument/2006/relationships/tags" Target="../tags/tag569.xml"/><Relationship Id="rId14" Type="http://schemas.openxmlformats.org/officeDocument/2006/relationships/tags" Target="../tags/tag568.xml"/><Relationship Id="rId13" Type="http://schemas.openxmlformats.org/officeDocument/2006/relationships/tags" Target="../tags/tag567.xml"/><Relationship Id="rId12" Type="http://schemas.openxmlformats.org/officeDocument/2006/relationships/tags" Target="../tags/tag566.xml"/><Relationship Id="rId11" Type="http://schemas.openxmlformats.org/officeDocument/2006/relationships/tags" Target="../tags/tag565.xml"/><Relationship Id="rId10" Type="http://schemas.openxmlformats.org/officeDocument/2006/relationships/tags" Target="../tags/tag564.xml"/><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573.xml"/><Relationship Id="rId7" Type="http://schemas.openxmlformats.org/officeDocument/2006/relationships/image" Target="../media/image5.png"/><Relationship Id="rId6" Type="http://schemas.openxmlformats.org/officeDocument/2006/relationships/tags" Target="../tags/tag572.xml"/><Relationship Id="rId5" Type="http://schemas.openxmlformats.org/officeDocument/2006/relationships/image" Target="../media/image4.png"/><Relationship Id="rId4" Type="http://schemas.openxmlformats.org/officeDocument/2006/relationships/tags" Target="../tags/tag571.xml"/><Relationship Id="rId3" Type="http://schemas.openxmlformats.org/officeDocument/2006/relationships/image" Target="../media/image1.jpeg"/><Relationship Id="rId2" Type="http://schemas.openxmlformats.org/officeDocument/2006/relationships/tags" Target="../tags/tag570.xml"/><Relationship Id="rId14" Type="http://schemas.openxmlformats.org/officeDocument/2006/relationships/tags" Target="../tags/tag578.xml"/><Relationship Id="rId13" Type="http://schemas.openxmlformats.org/officeDocument/2006/relationships/tags" Target="../tags/tag577.xml"/><Relationship Id="rId12" Type="http://schemas.openxmlformats.org/officeDocument/2006/relationships/tags" Target="../tags/tag576.xml"/><Relationship Id="rId11" Type="http://schemas.openxmlformats.org/officeDocument/2006/relationships/tags" Target="../tags/tag575.xml"/><Relationship Id="rId10" Type="http://schemas.openxmlformats.org/officeDocument/2006/relationships/tags" Target="../tags/tag574.xml"/><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582.xml"/><Relationship Id="rId7" Type="http://schemas.openxmlformats.org/officeDocument/2006/relationships/image" Target="../media/image5.png"/><Relationship Id="rId6" Type="http://schemas.openxmlformats.org/officeDocument/2006/relationships/tags" Target="../tags/tag581.xml"/><Relationship Id="rId5" Type="http://schemas.openxmlformats.org/officeDocument/2006/relationships/image" Target="../media/image4.png"/><Relationship Id="rId4" Type="http://schemas.openxmlformats.org/officeDocument/2006/relationships/tags" Target="../tags/tag580.xml"/><Relationship Id="rId3" Type="http://schemas.openxmlformats.org/officeDocument/2006/relationships/image" Target="../media/image1.jpeg"/><Relationship Id="rId2" Type="http://schemas.openxmlformats.org/officeDocument/2006/relationships/tags" Target="../tags/tag579.xml"/><Relationship Id="rId13" Type="http://schemas.openxmlformats.org/officeDocument/2006/relationships/tags" Target="../tags/tag586.xml"/><Relationship Id="rId12" Type="http://schemas.openxmlformats.org/officeDocument/2006/relationships/tags" Target="../tags/tag585.xml"/><Relationship Id="rId11" Type="http://schemas.openxmlformats.org/officeDocument/2006/relationships/tags" Target="../tags/tag584.xml"/><Relationship Id="rId10" Type="http://schemas.openxmlformats.org/officeDocument/2006/relationships/tags" Target="../tags/tag583.xml"/><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9" Type="http://schemas.openxmlformats.org/officeDocument/2006/relationships/tags" Target="../tags/tag591.xml"/><Relationship Id="rId8" Type="http://schemas.openxmlformats.org/officeDocument/2006/relationships/tags" Target="../tags/tag590.xml"/><Relationship Id="rId7" Type="http://schemas.openxmlformats.org/officeDocument/2006/relationships/image" Target="../media/image3.png"/><Relationship Id="rId6" Type="http://schemas.openxmlformats.org/officeDocument/2006/relationships/tags" Target="../tags/tag589.xml"/><Relationship Id="rId5" Type="http://schemas.openxmlformats.org/officeDocument/2006/relationships/image" Target="../media/image2.png"/><Relationship Id="rId4" Type="http://schemas.openxmlformats.org/officeDocument/2006/relationships/tags" Target="../tags/tag588.xml"/><Relationship Id="rId3" Type="http://schemas.openxmlformats.org/officeDocument/2006/relationships/image" Target="../media/image1.jpeg"/><Relationship Id="rId2" Type="http://schemas.openxmlformats.org/officeDocument/2006/relationships/tags" Target="../tags/tag587.xml"/><Relationship Id="rId13" Type="http://schemas.openxmlformats.org/officeDocument/2006/relationships/tags" Target="../tags/tag595.xml"/><Relationship Id="rId12" Type="http://schemas.openxmlformats.org/officeDocument/2006/relationships/tags" Target="../tags/tag594.xml"/><Relationship Id="rId11" Type="http://schemas.openxmlformats.org/officeDocument/2006/relationships/tags" Target="../tags/tag593.xml"/><Relationship Id="rId10" Type="http://schemas.openxmlformats.org/officeDocument/2006/relationships/tags" Target="../tags/tag592.xml"/><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599.xml"/><Relationship Id="rId7" Type="http://schemas.openxmlformats.org/officeDocument/2006/relationships/image" Target="../media/image5.png"/><Relationship Id="rId6" Type="http://schemas.openxmlformats.org/officeDocument/2006/relationships/tags" Target="../tags/tag598.xml"/><Relationship Id="rId5" Type="http://schemas.openxmlformats.org/officeDocument/2006/relationships/image" Target="../media/image4.png"/><Relationship Id="rId4" Type="http://schemas.openxmlformats.org/officeDocument/2006/relationships/tags" Target="../tags/tag597.xml"/><Relationship Id="rId3" Type="http://schemas.openxmlformats.org/officeDocument/2006/relationships/image" Target="../media/image1.jpeg"/><Relationship Id="rId2" Type="http://schemas.openxmlformats.org/officeDocument/2006/relationships/tags" Target="../tags/tag596.xml"/><Relationship Id="rId13" Type="http://schemas.openxmlformats.org/officeDocument/2006/relationships/tags" Target="../tags/tag603.xml"/><Relationship Id="rId12" Type="http://schemas.openxmlformats.org/officeDocument/2006/relationships/tags" Target="../tags/tag602.xml"/><Relationship Id="rId11" Type="http://schemas.openxmlformats.org/officeDocument/2006/relationships/tags" Target="../tags/tag601.xml"/><Relationship Id="rId10" Type="http://schemas.openxmlformats.org/officeDocument/2006/relationships/tags" Target="../tags/tag600.xml"/><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9" Type="http://schemas.openxmlformats.org/officeDocument/2006/relationships/tags" Target="../tags/tag608.xml"/><Relationship Id="rId8" Type="http://schemas.openxmlformats.org/officeDocument/2006/relationships/image" Target="../media/image6.png"/><Relationship Id="rId7" Type="http://schemas.openxmlformats.org/officeDocument/2006/relationships/tags" Target="../tags/tag607.xml"/><Relationship Id="rId6" Type="http://schemas.openxmlformats.org/officeDocument/2006/relationships/image" Target="../media/image5.png"/><Relationship Id="rId5" Type="http://schemas.openxmlformats.org/officeDocument/2006/relationships/tags" Target="../tags/tag606.xml"/><Relationship Id="rId4" Type="http://schemas.openxmlformats.org/officeDocument/2006/relationships/tags" Target="../tags/tag605.xml"/><Relationship Id="rId3" Type="http://schemas.openxmlformats.org/officeDocument/2006/relationships/image" Target="../media/image1.jpeg"/><Relationship Id="rId2" Type="http://schemas.openxmlformats.org/officeDocument/2006/relationships/tags" Target="../tags/tag604.xml"/><Relationship Id="rId13" Type="http://schemas.openxmlformats.org/officeDocument/2006/relationships/tags" Target="../tags/tag612.xml"/><Relationship Id="rId12" Type="http://schemas.openxmlformats.org/officeDocument/2006/relationships/tags" Target="../tags/tag611.xml"/><Relationship Id="rId11" Type="http://schemas.openxmlformats.org/officeDocument/2006/relationships/tags" Target="../tags/tag610.xml"/><Relationship Id="rId10" Type="http://schemas.openxmlformats.org/officeDocument/2006/relationships/tags" Target="../tags/tag609.xml"/><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46.xml"/><Relationship Id="rId7" Type="http://schemas.openxmlformats.org/officeDocument/2006/relationships/image" Target="../media/image5.png"/><Relationship Id="rId6" Type="http://schemas.openxmlformats.org/officeDocument/2006/relationships/tags" Target="../tags/tag45.xml"/><Relationship Id="rId5" Type="http://schemas.openxmlformats.org/officeDocument/2006/relationships/image" Target="../media/image4.png"/><Relationship Id="rId4" Type="http://schemas.openxmlformats.org/officeDocument/2006/relationships/tags" Target="../tags/tag44.xml"/><Relationship Id="rId3" Type="http://schemas.openxmlformats.org/officeDocument/2006/relationships/image" Target="../media/image1.jpeg"/><Relationship Id="rId2" Type="http://schemas.openxmlformats.org/officeDocument/2006/relationships/tags" Target="../tags/tag43.xml"/><Relationship Id="rId17" Type="http://schemas.openxmlformats.org/officeDocument/2006/relationships/tags" Target="../tags/tag54.xml"/><Relationship Id="rId16" Type="http://schemas.openxmlformats.org/officeDocument/2006/relationships/tags" Target="../tags/tag53.xml"/><Relationship Id="rId15" Type="http://schemas.openxmlformats.org/officeDocument/2006/relationships/tags" Target="../tags/tag52.xml"/><Relationship Id="rId14" Type="http://schemas.openxmlformats.org/officeDocument/2006/relationships/tags" Target="../tags/tag51.xml"/><Relationship Id="rId13" Type="http://schemas.openxmlformats.org/officeDocument/2006/relationships/tags" Target="../tags/tag50.xml"/><Relationship Id="rId12" Type="http://schemas.openxmlformats.org/officeDocument/2006/relationships/tags" Target="../tags/tag49.xml"/><Relationship Id="rId11" Type="http://schemas.openxmlformats.org/officeDocument/2006/relationships/tags" Target="../tags/tag48.xml"/><Relationship Id="rId10" Type="http://schemas.openxmlformats.org/officeDocument/2006/relationships/tags" Target="../tags/tag47.xml"/><Relationship Id="rId1" Type="http://schemas.openxmlformats.org/officeDocument/2006/relationships/slideMaster" Target="../slideMasters/slideMaster2.xml"/></Relationships>
</file>

<file path=ppt/slideLayouts/_rels/slideLayout70.xml.rels><?xml version="1.0" encoding="UTF-8" standalone="yes"?>
<Relationships xmlns="http://schemas.openxmlformats.org/package/2006/relationships"><Relationship Id="rId9" Type="http://schemas.openxmlformats.org/officeDocument/2006/relationships/tags" Target="../tags/tag618.xml"/><Relationship Id="rId8" Type="http://schemas.openxmlformats.org/officeDocument/2006/relationships/tags" Target="../tags/tag617.xml"/><Relationship Id="rId7" Type="http://schemas.openxmlformats.org/officeDocument/2006/relationships/tags" Target="../tags/tag616.xml"/><Relationship Id="rId6" Type="http://schemas.openxmlformats.org/officeDocument/2006/relationships/image" Target="../media/image5.png"/><Relationship Id="rId5" Type="http://schemas.openxmlformats.org/officeDocument/2006/relationships/tags" Target="../tags/tag615.xml"/><Relationship Id="rId4" Type="http://schemas.openxmlformats.org/officeDocument/2006/relationships/tags" Target="../tags/tag614.xml"/><Relationship Id="rId3" Type="http://schemas.openxmlformats.org/officeDocument/2006/relationships/image" Target="../media/image1.jpeg"/><Relationship Id="rId2" Type="http://schemas.openxmlformats.org/officeDocument/2006/relationships/tags" Target="../tags/tag613.xml"/><Relationship Id="rId12" Type="http://schemas.openxmlformats.org/officeDocument/2006/relationships/tags" Target="../tags/tag621.xml"/><Relationship Id="rId11" Type="http://schemas.openxmlformats.org/officeDocument/2006/relationships/tags" Target="../tags/tag620.xml"/><Relationship Id="rId10" Type="http://schemas.openxmlformats.org/officeDocument/2006/relationships/tags" Target="../tags/tag619.xml"/><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9" Type="http://schemas.openxmlformats.org/officeDocument/2006/relationships/tags" Target="../tags/tag627.xml"/><Relationship Id="rId8" Type="http://schemas.openxmlformats.org/officeDocument/2006/relationships/tags" Target="../tags/tag626.xml"/><Relationship Id="rId7" Type="http://schemas.openxmlformats.org/officeDocument/2006/relationships/tags" Target="../tags/tag625.xml"/><Relationship Id="rId6" Type="http://schemas.openxmlformats.org/officeDocument/2006/relationships/image" Target="../media/image6.png"/><Relationship Id="rId5" Type="http://schemas.openxmlformats.org/officeDocument/2006/relationships/tags" Target="../tags/tag624.xml"/><Relationship Id="rId4" Type="http://schemas.openxmlformats.org/officeDocument/2006/relationships/tags" Target="../tags/tag623.xml"/><Relationship Id="rId3" Type="http://schemas.openxmlformats.org/officeDocument/2006/relationships/image" Target="../media/image1.jpeg"/><Relationship Id="rId2" Type="http://schemas.openxmlformats.org/officeDocument/2006/relationships/tags" Target="../tags/tag622.xml"/><Relationship Id="rId12" Type="http://schemas.openxmlformats.org/officeDocument/2006/relationships/tags" Target="../tags/tag630.xml"/><Relationship Id="rId11" Type="http://schemas.openxmlformats.org/officeDocument/2006/relationships/tags" Target="../tags/tag629.xml"/><Relationship Id="rId10" Type="http://schemas.openxmlformats.org/officeDocument/2006/relationships/tags" Target="../tags/tag628.xml"/><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9" Type="http://schemas.openxmlformats.org/officeDocument/2006/relationships/tags" Target="../tags/tag636.xml"/><Relationship Id="rId8" Type="http://schemas.openxmlformats.org/officeDocument/2006/relationships/tags" Target="../tags/tag635.xml"/><Relationship Id="rId7" Type="http://schemas.openxmlformats.org/officeDocument/2006/relationships/tags" Target="../tags/tag634.xml"/><Relationship Id="rId6" Type="http://schemas.openxmlformats.org/officeDocument/2006/relationships/image" Target="../media/image5.png"/><Relationship Id="rId5" Type="http://schemas.openxmlformats.org/officeDocument/2006/relationships/tags" Target="../tags/tag633.xml"/><Relationship Id="rId4" Type="http://schemas.openxmlformats.org/officeDocument/2006/relationships/tags" Target="../tags/tag632.xml"/><Relationship Id="rId3" Type="http://schemas.openxmlformats.org/officeDocument/2006/relationships/image" Target="../media/image1.jpeg"/><Relationship Id="rId2" Type="http://schemas.openxmlformats.org/officeDocument/2006/relationships/tags" Target="../tags/tag631.xml"/><Relationship Id="rId12" Type="http://schemas.openxmlformats.org/officeDocument/2006/relationships/tags" Target="../tags/tag639.xml"/><Relationship Id="rId11" Type="http://schemas.openxmlformats.org/officeDocument/2006/relationships/tags" Target="../tags/tag638.xml"/><Relationship Id="rId10" Type="http://schemas.openxmlformats.org/officeDocument/2006/relationships/tags" Target="../tags/tag637.xml"/><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9" Type="http://schemas.openxmlformats.org/officeDocument/2006/relationships/tags" Target="../tags/tag645.xml"/><Relationship Id="rId8" Type="http://schemas.openxmlformats.org/officeDocument/2006/relationships/tags" Target="../tags/tag644.xml"/><Relationship Id="rId7" Type="http://schemas.openxmlformats.org/officeDocument/2006/relationships/tags" Target="../tags/tag643.xml"/><Relationship Id="rId6" Type="http://schemas.openxmlformats.org/officeDocument/2006/relationships/image" Target="../media/image6.png"/><Relationship Id="rId5" Type="http://schemas.openxmlformats.org/officeDocument/2006/relationships/tags" Target="../tags/tag642.xml"/><Relationship Id="rId4" Type="http://schemas.openxmlformats.org/officeDocument/2006/relationships/tags" Target="../tags/tag641.xml"/><Relationship Id="rId3" Type="http://schemas.openxmlformats.org/officeDocument/2006/relationships/image" Target="../media/image1.jpeg"/><Relationship Id="rId2" Type="http://schemas.openxmlformats.org/officeDocument/2006/relationships/tags" Target="../tags/tag640.xml"/><Relationship Id="rId14" Type="http://schemas.openxmlformats.org/officeDocument/2006/relationships/tags" Target="../tags/tag650.xml"/><Relationship Id="rId13" Type="http://schemas.openxmlformats.org/officeDocument/2006/relationships/tags" Target="../tags/tag649.xml"/><Relationship Id="rId12" Type="http://schemas.openxmlformats.org/officeDocument/2006/relationships/tags" Target="../tags/tag648.xml"/><Relationship Id="rId11" Type="http://schemas.openxmlformats.org/officeDocument/2006/relationships/tags" Target="../tags/tag647.xml"/><Relationship Id="rId10" Type="http://schemas.openxmlformats.org/officeDocument/2006/relationships/tags" Target="../tags/tag646.xml"/><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9" Type="http://schemas.openxmlformats.org/officeDocument/2006/relationships/tags" Target="../tags/tag655.xml"/><Relationship Id="rId8" Type="http://schemas.openxmlformats.org/officeDocument/2006/relationships/image" Target="../media/image6.png"/><Relationship Id="rId7" Type="http://schemas.openxmlformats.org/officeDocument/2006/relationships/tags" Target="../tags/tag654.xml"/><Relationship Id="rId6" Type="http://schemas.openxmlformats.org/officeDocument/2006/relationships/image" Target="../media/image5.png"/><Relationship Id="rId5" Type="http://schemas.openxmlformats.org/officeDocument/2006/relationships/tags" Target="../tags/tag653.xml"/><Relationship Id="rId4" Type="http://schemas.openxmlformats.org/officeDocument/2006/relationships/tags" Target="../tags/tag652.xml"/><Relationship Id="rId3" Type="http://schemas.openxmlformats.org/officeDocument/2006/relationships/image" Target="../media/image1.jpeg"/><Relationship Id="rId2" Type="http://schemas.openxmlformats.org/officeDocument/2006/relationships/tags" Target="../tags/tag651.xml"/><Relationship Id="rId13" Type="http://schemas.openxmlformats.org/officeDocument/2006/relationships/tags" Target="../tags/tag659.xml"/><Relationship Id="rId12" Type="http://schemas.openxmlformats.org/officeDocument/2006/relationships/tags" Target="../tags/tag658.xml"/><Relationship Id="rId11" Type="http://schemas.openxmlformats.org/officeDocument/2006/relationships/tags" Target="../tags/tag657.xml"/><Relationship Id="rId10" Type="http://schemas.openxmlformats.org/officeDocument/2006/relationships/tags" Target="../tags/tag656.xml"/><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9" Type="http://schemas.openxmlformats.org/officeDocument/2006/relationships/tags" Target="../tags/tag670.xml"/><Relationship Id="rId8" Type="http://schemas.openxmlformats.org/officeDocument/2006/relationships/tags" Target="../tags/tag669.xml"/><Relationship Id="rId7" Type="http://schemas.openxmlformats.org/officeDocument/2006/relationships/image" Target="../media/image3.png"/><Relationship Id="rId6" Type="http://schemas.openxmlformats.org/officeDocument/2006/relationships/tags" Target="../tags/tag668.xml"/><Relationship Id="rId5" Type="http://schemas.openxmlformats.org/officeDocument/2006/relationships/image" Target="../media/image2.png"/><Relationship Id="rId4" Type="http://schemas.openxmlformats.org/officeDocument/2006/relationships/tags" Target="../tags/tag667.xml"/><Relationship Id="rId3" Type="http://schemas.openxmlformats.org/officeDocument/2006/relationships/image" Target="../media/image1.jpeg"/><Relationship Id="rId2" Type="http://schemas.openxmlformats.org/officeDocument/2006/relationships/tags" Target="../tags/tag666.xml"/><Relationship Id="rId13" Type="http://schemas.openxmlformats.org/officeDocument/2006/relationships/tags" Target="../tags/tag674.xml"/><Relationship Id="rId12" Type="http://schemas.openxmlformats.org/officeDocument/2006/relationships/tags" Target="../tags/tag673.xml"/><Relationship Id="rId11" Type="http://schemas.openxmlformats.org/officeDocument/2006/relationships/tags" Target="../tags/tag672.xml"/><Relationship Id="rId10" Type="http://schemas.openxmlformats.org/officeDocument/2006/relationships/tags" Target="../tags/tag671.xml"/><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678.xml"/><Relationship Id="rId7" Type="http://schemas.openxmlformats.org/officeDocument/2006/relationships/image" Target="../media/image5.png"/><Relationship Id="rId6" Type="http://schemas.openxmlformats.org/officeDocument/2006/relationships/tags" Target="../tags/tag677.xml"/><Relationship Id="rId5" Type="http://schemas.openxmlformats.org/officeDocument/2006/relationships/image" Target="../media/image4.png"/><Relationship Id="rId4" Type="http://schemas.openxmlformats.org/officeDocument/2006/relationships/tags" Target="../tags/tag676.xml"/><Relationship Id="rId3" Type="http://schemas.openxmlformats.org/officeDocument/2006/relationships/image" Target="../media/image1.jpeg"/><Relationship Id="rId2" Type="http://schemas.openxmlformats.org/officeDocument/2006/relationships/tags" Target="../tags/tag675.xml"/><Relationship Id="rId14" Type="http://schemas.openxmlformats.org/officeDocument/2006/relationships/tags" Target="../tags/tag683.xml"/><Relationship Id="rId13" Type="http://schemas.openxmlformats.org/officeDocument/2006/relationships/tags" Target="../tags/tag682.xml"/><Relationship Id="rId12" Type="http://schemas.openxmlformats.org/officeDocument/2006/relationships/tags" Target="../tags/tag681.xml"/><Relationship Id="rId11" Type="http://schemas.openxmlformats.org/officeDocument/2006/relationships/tags" Target="../tags/tag680.xml"/><Relationship Id="rId10" Type="http://schemas.openxmlformats.org/officeDocument/2006/relationships/tags" Target="../tags/tag679.xml"/><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tags" Target="../tags/tag687.xml"/><Relationship Id="rId7" Type="http://schemas.openxmlformats.org/officeDocument/2006/relationships/image" Target="../media/image8.png"/><Relationship Id="rId6" Type="http://schemas.openxmlformats.org/officeDocument/2006/relationships/tags" Target="../tags/tag686.xml"/><Relationship Id="rId5" Type="http://schemas.openxmlformats.org/officeDocument/2006/relationships/image" Target="../media/image7.png"/><Relationship Id="rId4" Type="http://schemas.openxmlformats.org/officeDocument/2006/relationships/tags" Target="../tags/tag685.xml"/><Relationship Id="rId3" Type="http://schemas.openxmlformats.org/officeDocument/2006/relationships/image" Target="../media/image1.jpeg"/><Relationship Id="rId2" Type="http://schemas.openxmlformats.org/officeDocument/2006/relationships/tags" Target="../tags/tag684.xml"/><Relationship Id="rId14" Type="http://schemas.openxmlformats.org/officeDocument/2006/relationships/tags" Target="../tags/tag692.xml"/><Relationship Id="rId13" Type="http://schemas.openxmlformats.org/officeDocument/2006/relationships/tags" Target="../tags/tag691.xml"/><Relationship Id="rId12" Type="http://schemas.openxmlformats.org/officeDocument/2006/relationships/tags" Target="../tags/tag690.xml"/><Relationship Id="rId11" Type="http://schemas.openxmlformats.org/officeDocument/2006/relationships/tags" Target="../tags/tag689.xml"/><Relationship Id="rId10" Type="http://schemas.openxmlformats.org/officeDocument/2006/relationships/tags" Target="../tags/tag688.xml"/><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696.xml"/><Relationship Id="rId7" Type="http://schemas.openxmlformats.org/officeDocument/2006/relationships/image" Target="../media/image5.png"/><Relationship Id="rId6" Type="http://schemas.openxmlformats.org/officeDocument/2006/relationships/tags" Target="../tags/tag695.xml"/><Relationship Id="rId5" Type="http://schemas.openxmlformats.org/officeDocument/2006/relationships/image" Target="../media/image4.png"/><Relationship Id="rId4" Type="http://schemas.openxmlformats.org/officeDocument/2006/relationships/tags" Target="../tags/tag694.xml"/><Relationship Id="rId3" Type="http://schemas.openxmlformats.org/officeDocument/2006/relationships/image" Target="../media/image1.jpeg"/><Relationship Id="rId2" Type="http://schemas.openxmlformats.org/officeDocument/2006/relationships/tags" Target="../tags/tag693.xml"/><Relationship Id="rId15" Type="http://schemas.openxmlformats.org/officeDocument/2006/relationships/tags" Target="../tags/tag702.xml"/><Relationship Id="rId14" Type="http://schemas.openxmlformats.org/officeDocument/2006/relationships/tags" Target="../tags/tag701.xml"/><Relationship Id="rId13" Type="http://schemas.openxmlformats.org/officeDocument/2006/relationships/tags" Target="../tags/tag700.xml"/><Relationship Id="rId12" Type="http://schemas.openxmlformats.org/officeDocument/2006/relationships/tags" Target="../tags/tag699.xml"/><Relationship Id="rId11" Type="http://schemas.openxmlformats.org/officeDocument/2006/relationships/tags" Target="../tags/tag698.xml"/><Relationship Id="rId10" Type="http://schemas.openxmlformats.org/officeDocument/2006/relationships/tags" Target="../tags/tag697.xml"/><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706.xml"/><Relationship Id="rId7" Type="http://schemas.openxmlformats.org/officeDocument/2006/relationships/image" Target="../media/image5.png"/><Relationship Id="rId6" Type="http://schemas.openxmlformats.org/officeDocument/2006/relationships/tags" Target="../tags/tag705.xml"/><Relationship Id="rId5" Type="http://schemas.openxmlformats.org/officeDocument/2006/relationships/image" Target="../media/image4.png"/><Relationship Id="rId4" Type="http://schemas.openxmlformats.org/officeDocument/2006/relationships/tags" Target="../tags/tag704.xml"/><Relationship Id="rId3" Type="http://schemas.openxmlformats.org/officeDocument/2006/relationships/image" Target="../media/image1.jpeg"/><Relationship Id="rId2" Type="http://schemas.openxmlformats.org/officeDocument/2006/relationships/tags" Target="../tags/tag703.xml"/><Relationship Id="rId17" Type="http://schemas.openxmlformats.org/officeDocument/2006/relationships/tags" Target="../tags/tag714.xml"/><Relationship Id="rId16" Type="http://schemas.openxmlformats.org/officeDocument/2006/relationships/tags" Target="../tags/tag713.xml"/><Relationship Id="rId15" Type="http://schemas.openxmlformats.org/officeDocument/2006/relationships/tags" Target="../tags/tag712.xml"/><Relationship Id="rId14" Type="http://schemas.openxmlformats.org/officeDocument/2006/relationships/tags" Target="../tags/tag711.xml"/><Relationship Id="rId13" Type="http://schemas.openxmlformats.org/officeDocument/2006/relationships/tags" Target="../tags/tag710.xml"/><Relationship Id="rId12" Type="http://schemas.openxmlformats.org/officeDocument/2006/relationships/tags" Target="../tags/tag709.xml"/><Relationship Id="rId11" Type="http://schemas.openxmlformats.org/officeDocument/2006/relationships/tags" Target="../tags/tag708.xml"/><Relationship Id="rId10" Type="http://schemas.openxmlformats.org/officeDocument/2006/relationships/tags" Target="../tags/tag707.xml"/><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9" Type="http://schemas.openxmlformats.org/officeDocument/2006/relationships/tags" Target="../tags/tag59.xml"/><Relationship Id="rId8" Type="http://schemas.openxmlformats.org/officeDocument/2006/relationships/tags" Target="../tags/tag58.xml"/><Relationship Id="rId7" Type="http://schemas.openxmlformats.org/officeDocument/2006/relationships/image" Target="../media/image11.png"/><Relationship Id="rId6" Type="http://schemas.openxmlformats.org/officeDocument/2006/relationships/tags" Target="../tags/tag57.xml"/><Relationship Id="rId5" Type="http://schemas.openxmlformats.org/officeDocument/2006/relationships/image" Target="../media/image10.png"/><Relationship Id="rId4" Type="http://schemas.openxmlformats.org/officeDocument/2006/relationships/tags" Target="../tags/tag56.xml"/><Relationship Id="rId3" Type="http://schemas.openxmlformats.org/officeDocument/2006/relationships/image" Target="../media/image1.jpeg"/><Relationship Id="rId2" Type="http://schemas.openxmlformats.org/officeDocument/2006/relationships/tags" Target="../tags/tag55.xml"/><Relationship Id="rId11" Type="http://schemas.openxmlformats.org/officeDocument/2006/relationships/tags" Target="../tags/tag61.xml"/><Relationship Id="rId10" Type="http://schemas.openxmlformats.org/officeDocument/2006/relationships/tags" Target="../tags/tag60.xml"/><Relationship Id="rId1" Type="http://schemas.openxmlformats.org/officeDocument/2006/relationships/slideMaster" Target="../slideMasters/slideMaster2.xml"/></Relationships>
</file>

<file path=ppt/slideLayouts/_rels/slideLayout80.xml.rels><?xml version="1.0" encoding="UTF-8" standalone="yes"?>
<Relationships xmlns="http://schemas.openxmlformats.org/package/2006/relationships"><Relationship Id="rId9" Type="http://schemas.openxmlformats.org/officeDocument/2006/relationships/tags" Target="../tags/tag719.xml"/><Relationship Id="rId8" Type="http://schemas.openxmlformats.org/officeDocument/2006/relationships/tags" Target="../tags/tag718.xml"/><Relationship Id="rId7" Type="http://schemas.openxmlformats.org/officeDocument/2006/relationships/image" Target="../media/image11.png"/><Relationship Id="rId6" Type="http://schemas.openxmlformats.org/officeDocument/2006/relationships/tags" Target="../tags/tag717.xml"/><Relationship Id="rId5" Type="http://schemas.openxmlformats.org/officeDocument/2006/relationships/image" Target="../media/image10.png"/><Relationship Id="rId4" Type="http://schemas.openxmlformats.org/officeDocument/2006/relationships/tags" Target="../tags/tag716.xml"/><Relationship Id="rId3" Type="http://schemas.openxmlformats.org/officeDocument/2006/relationships/image" Target="../media/image1.jpeg"/><Relationship Id="rId2" Type="http://schemas.openxmlformats.org/officeDocument/2006/relationships/tags" Target="../tags/tag715.xml"/><Relationship Id="rId11" Type="http://schemas.openxmlformats.org/officeDocument/2006/relationships/tags" Target="../tags/tag721.xml"/><Relationship Id="rId10" Type="http://schemas.openxmlformats.org/officeDocument/2006/relationships/tags" Target="../tags/tag720.xml"/><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4" Type="http://schemas.openxmlformats.org/officeDocument/2006/relationships/tags" Target="../tags/tag724.xml"/><Relationship Id="rId3" Type="http://schemas.openxmlformats.org/officeDocument/2006/relationships/tags" Target="../tags/tag723.xml"/><Relationship Id="rId2" Type="http://schemas.openxmlformats.org/officeDocument/2006/relationships/tags" Target="../tags/tag722.xml"/><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728.xml"/><Relationship Id="rId7" Type="http://schemas.openxmlformats.org/officeDocument/2006/relationships/image" Target="../media/image5.png"/><Relationship Id="rId6" Type="http://schemas.openxmlformats.org/officeDocument/2006/relationships/tags" Target="../tags/tag727.xml"/><Relationship Id="rId5" Type="http://schemas.openxmlformats.org/officeDocument/2006/relationships/image" Target="../media/image4.png"/><Relationship Id="rId4" Type="http://schemas.openxmlformats.org/officeDocument/2006/relationships/tags" Target="../tags/tag726.xml"/><Relationship Id="rId3" Type="http://schemas.openxmlformats.org/officeDocument/2006/relationships/image" Target="../media/image1.jpeg"/><Relationship Id="rId2" Type="http://schemas.openxmlformats.org/officeDocument/2006/relationships/tags" Target="../tags/tag725.xml"/><Relationship Id="rId15" Type="http://schemas.openxmlformats.org/officeDocument/2006/relationships/tags" Target="../tags/tag734.xml"/><Relationship Id="rId14" Type="http://schemas.openxmlformats.org/officeDocument/2006/relationships/tags" Target="../tags/tag733.xml"/><Relationship Id="rId13" Type="http://schemas.openxmlformats.org/officeDocument/2006/relationships/tags" Target="../tags/tag732.xml"/><Relationship Id="rId12" Type="http://schemas.openxmlformats.org/officeDocument/2006/relationships/tags" Target="../tags/tag731.xml"/><Relationship Id="rId11" Type="http://schemas.openxmlformats.org/officeDocument/2006/relationships/tags" Target="../tags/tag730.xml"/><Relationship Id="rId10" Type="http://schemas.openxmlformats.org/officeDocument/2006/relationships/tags" Target="../tags/tag729.xml"/><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738.xml"/><Relationship Id="rId7" Type="http://schemas.openxmlformats.org/officeDocument/2006/relationships/image" Target="../media/image5.png"/><Relationship Id="rId6" Type="http://schemas.openxmlformats.org/officeDocument/2006/relationships/tags" Target="../tags/tag737.xml"/><Relationship Id="rId5" Type="http://schemas.openxmlformats.org/officeDocument/2006/relationships/image" Target="../media/image4.png"/><Relationship Id="rId4" Type="http://schemas.openxmlformats.org/officeDocument/2006/relationships/tags" Target="../tags/tag736.xml"/><Relationship Id="rId3" Type="http://schemas.openxmlformats.org/officeDocument/2006/relationships/image" Target="../media/image1.jpeg"/><Relationship Id="rId2" Type="http://schemas.openxmlformats.org/officeDocument/2006/relationships/tags" Target="../tags/tag735.xml"/><Relationship Id="rId14" Type="http://schemas.openxmlformats.org/officeDocument/2006/relationships/tags" Target="../tags/tag743.xml"/><Relationship Id="rId13" Type="http://schemas.openxmlformats.org/officeDocument/2006/relationships/tags" Target="../tags/tag742.xml"/><Relationship Id="rId12" Type="http://schemas.openxmlformats.org/officeDocument/2006/relationships/tags" Target="../tags/tag741.xml"/><Relationship Id="rId11" Type="http://schemas.openxmlformats.org/officeDocument/2006/relationships/tags" Target="../tags/tag740.xml"/><Relationship Id="rId10" Type="http://schemas.openxmlformats.org/officeDocument/2006/relationships/tags" Target="../tags/tag739.xml"/><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747.xml"/><Relationship Id="rId7" Type="http://schemas.openxmlformats.org/officeDocument/2006/relationships/image" Target="../media/image5.png"/><Relationship Id="rId6" Type="http://schemas.openxmlformats.org/officeDocument/2006/relationships/tags" Target="../tags/tag746.xml"/><Relationship Id="rId5" Type="http://schemas.openxmlformats.org/officeDocument/2006/relationships/image" Target="../media/image4.png"/><Relationship Id="rId4" Type="http://schemas.openxmlformats.org/officeDocument/2006/relationships/tags" Target="../tags/tag745.xml"/><Relationship Id="rId3" Type="http://schemas.openxmlformats.org/officeDocument/2006/relationships/image" Target="../media/image1.jpeg"/><Relationship Id="rId2" Type="http://schemas.openxmlformats.org/officeDocument/2006/relationships/tags" Target="../tags/tag744.xml"/><Relationship Id="rId13" Type="http://schemas.openxmlformats.org/officeDocument/2006/relationships/tags" Target="../tags/tag751.xml"/><Relationship Id="rId12" Type="http://schemas.openxmlformats.org/officeDocument/2006/relationships/tags" Target="../tags/tag750.xml"/><Relationship Id="rId11" Type="http://schemas.openxmlformats.org/officeDocument/2006/relationships/tags" Target="../tags/tag749.xml"/><Relationship Id="rId10" Type="http://schemas.openxmlformats.org/officeDocument/2006/relationships/tags" Target="../tags/tag748.xml"/><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9" Type="http://schemas.openxmlformats.org/officeDocument/2006/relationships/tags" Target="../tags/tag756.xml"/><Relationship Id="rId8" Type="http://schemas.openxmlformats.org/officeDocument/2006/relationships/tags" Target="../tags/tag755.xml"/><Relationship Id="rId7" Type="http://schemas.openxmlformats.org/officeDocument/2006/relationships/image" Target="../media/image3.png"/><Relationship Id="rId6" Type="http://schemas.openxmlformats.org/officeDocument/2006/relationships/tags" Target="../tags/tag754.xml"/><Relationship Id="rId5" Type="http://schemas.openxmlformats.org/officeDocument/2006/relationships/image" Target="../media/image2.png"/><Relationship Id="rId4" Type="http://schemas.openxmlformats.org/officeDocument/2006/relationships/tags" Target="../tags/tag753.xml"/><Relationship Id="rId3" Type="http://schemas.openxmlformats.org/officeDocument/2006/relationships/image" Target="../media/image1.jpeg"/><Relationship Id="rId2" Type="http://schemas.openxmlformats.org/officeDocument/2006/relationships/tags" Target="../tags/tag752.xml"/><Relationship Id="rId13" Type="http://schemas.openxmlformats.org/officeDocument/2006/relationships/tags" Target="../tags/tag760.xml"/><Relationship Id="rId12" Type="http://schemas.openxmlformats.org/officeDocument/2006/relationships/tags" Target="../tags/tag759.xml"/><Relationship Id="rId11" Type="http://schemas.openxmlformats.org/officeDocument/2006/relationships/tags" Target="../tags/tag758.xml"/><Relationship Id="rId10" Type="http://schemas.openxmlformats.org/officeDocument/2006/relationships/tags" Target="../tags/tag757.xml"/><Relationship Id="rId1" Type="http://schemas.openxmlformats.org/officeDocument/2006/relationships/slideMaster" Target="../slideMasters/slideMaster6.xml"/></Relationships>
</file>

<file path=ppt/slideLayouts/_rels/slideLayout86.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764.xml"/><Relationship Id="rId7" Type="http://schemas.openxmlformats.org/officeDocument/2006/relationships/image" Target="../media/image5.png"/><Relationship Id="rId6" Type="http://schemas.openxmlformats.org/officeDocument/2006/relationships/tags" Target="../tags/tag763.xml"/><Relationship Id="rId5" Type="http://schemas.openxmlformats.org/officeDocument/2006/relationships/image" Target="../media/image4.png"/><Relationship Id="rId4" Type="http://schemas.openxmlformats.org/officeDocument/2006/relationships/tags" Target="../tags/tag762.xml"/><Relationship Id="rId3" Type="http://schemas.openxmlformats.org/officeDocument/2006/relationships/image" Target="../media/image1.jpeg"/><Relationship Id="rId2" Type="http://schemas.openxmlformats.org/officeDocument/2006/relationships/tags" Target="../tags/tag761.xml"/><Relationship Id="rId13" Type="http://schemas.openxmlformats.org/officeDocument/2006/relationships/tags" Target="../tags/tag768.xml"/><Relationship Id="rId12" Type="http://schemas.openxmlformats.org/officeDocument/2006/relationships/tags" Target="../tags/tag767.xml"/><Relationship Id="rId11" Type="http://schemas.openxmlformats.org/officeDocument/2006/relationships/tags" Target="../tags/tag766.xml"/><Relationship Id="rId10" Type="http://schemas.openxmlformats.org/officeDocument/2006/relationships/tags" Target="../tags/tag765.xml"/><Relationship Id="rId1" Type="http://schemas.openxmlformats.org/officeDocument/2006/relationships/slideMaster" Target="../slideMasters/slideMaster6.xml"/></Relationships>
</file>

<file path=ppt/slideLayouts/_rels/slideLayout87.xml.rels><?xml version="1.0" encoding="UTF-8" standalone="yes"?>
<Relationships xmlns="http://schemas.openxmlformats.org/package/2006/relationships"><Relationship Id="rId9" Type="http://schemas.openxmlformats.org/officeDocument/2006/relationships/tags" Target="../tags/tag773.xml"/><Relationship Id="rId8" Type="http://schemas.openxmlformats.org/officeDocument/2006/relationships/image" Target="../media/image6.png"/><Relationship Id="rId7" Type="http://schemas.openxmlformats.org/officeDocument/2006/relationships/tags" Target="../tags/tag772.xml"/><Relationship Id="rId6" Type="http://schemas.openxmlformats.org/officeDocument/2006/relationships/image" Target="../media/image5.png"/><Relationship Id="rId5" Type="http://schemas.openxmlformats.org/officeDocument/2006/relationships/tags" Target="../tags/tag771.xml"/><Relationship Id="rId4" Type="http://schemas.openxmlformats.org/officeDocument/2006/relationships/tags" Target="../tags/tag770.xml"/><Relationship Id="rId3" Type="http://schemas.openxmlformats.org/officeDocument/2006/relationships/image" Target="../media/image1.jpeg"/><Relationship Id="rId2" Type="http://schemas.openxmlformats.org/officeDocument/2006/relationships/tags" Target="../tags/tag769.xml"/><Relationship Id="rId13" Type="http://schemas.openxmlformats.org/officeDocument/2006/relationships/tags" Target="../tags/tag777.xml"/><Relationship Id="rId12" Type="http://schemas.openxmlformats.org/officeDocument/2006/relationships/tags" Target="../tags/tag776.xml"/><Relationship Id="rId11" Type="http://schemas.openxmlformats.org/officeDocument/2006/relationships/tags" Target="../tags/tag775.xml"/><Relationship Id="rId10" Type="http://schemas.openxmlformats.org/officeDocument/2006/relationships/tags" Target="../tags/tag774.xml"/><Relationship Id="rId1" Type="http://schemas.openxmlformats.org/officeDocument/2006/relationships/slideMaster" Target="../slideMasters/slideMaster6.xml"/></Relationships>
</file>

<file path=ppt/slideLayouts/_rels/slideLayout88.xml.rels><?xml version="1.0" encoding="UTF-8" standalone="yes"?>
<Relationships xmlns="http://schemas.openxmlformats.org/package/2006/relationships"><Relationship Id="rId9" Type="http://schemas.openxmlformats.org/officeDocument/2006/relationships/tags" Target="../tags/tag783.xml"/><Relationship Id="rId8" Type="http://schemas.openxmlformats.org/officeDocument/2006/relationships/tags" Target="../tags/tag782.xml"/><Relationship Id="rId7" Type="http://schemas.openxmlformats.org/officeDocument/2006/relationships/tags" Target="../tags/tag781.xml"/><Relationship Id="rId6" Type="http://schemas.openxmlformats.org/officeDocument/2006/relationships/image" Target="../media/image5.png"/><Relationship Id="rId5" Type="http://schemas.openxmlformats.org/officeDocument/2006/relationships/tags" Target="../tags/tag780.xml"/><Relationship Id="rId4" Type="http://schemas.openxmlformats.org/officeDocument/2006/relationships/tags" Target="../tags/tag779.xml"/><Relationship Id="rId3" Type="http://schemas.openxmlformats.org/officeDocument/2006/relationships/image" Target="../media/image1.jpeg"/><Relationship Id="rId2" Type="http://schemas.openxmlformats.org/officeDocument/2006/relationships/tags" Target="../tags/tag778.xml"/><Relationship Id="rId12" Type="http://schemas.openxmlformats.org/officeDocument/2006/relationships/tags" Target="../tags/tag786.xml"/><Relationship Id="rId11" Type="http://schemas.openxmlformats.org/officeDocument/2006/relationships/tags" Target="../tags/tag785.xml"/><Relationship Id="rId10" Type="http://schemas.openxmlformats.org/officeDocument/2006/relationships/tags" Target="../tags/tag784.xml"/><Relationship Id="rId1" Type="http://schemas.openxmlformats.org/officeDocument/2006/relationships/slideMaster" Target="../slideMasters/slideMaster6.xml"/></Relationships>
</file>

<file path=ppt/slideLayouts/_rels/slideLayout89.xml.rels><?xml version="1.0" encoding="UTF-8" standalone="yes"?>
<Relationships xmlns="http://schemas.openxmlformats.org/package/2006/relationships"><Relationship Id="rId9" Type="http://schemas.openxmlformats.org/officeDocument/2006/relationships/tags" Target="../tags/tag792.xml"/><Relationship Id="rId8" Type="http://schemas.openxmlformats.org/officeDocument/2006/relationships/tags" Target="../tags/tag791.xml"/><Relationship Id="rId7" Type="http://schemas.openxmlformats.org/officeDocument/2006/relationships/tags" Target="../tags/tag790.xml"/><Relationship Id="rId6" Type="http://schemas.openxmlformats.org/officeDocument/2006/relationships/image" Target="../media/image6.png"/><Relationship Id="rId5" Type="http://schemas.openxmlformats.org/officeDocument/2006/relationships/tags" Target="../tags/tag789.xml"/><Relationship Id="rId4" Type="http://schemas.openxmlformats.org/officeDocument/2006/relationships/tags" Target="../tags/tag788.xml"/><Relationship Id="rId3" Type="http://schemas.openxmlformats.org/officeDocument/2006/relationships/image" Target="../media/image1.jpeg"/><Relationship Id="rId2" Type="http://schemas.openxmlformats.org/officeDocument/2006/relationships/tags" Target="../tags/tag787.xml"/><Relationship Id="rId12" Type="http://schemas.openxmlformats.org/officeDocument/2006/relationships/tags" Target="../tags/tag795.xml"/><Relationship Id="rId11" Type="http://schemas.openxmlformats.org/officeDocument/2006/relationships/tags" Target="../tags/tag794.xml"/><Relationship Id="rId10" Type="http://schemas.openxmlformats.org/officeDocument/2006/relationships/tags" Target="../tags/tag793.xml"/><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4" Type="http://schemas.openxmlformats.org/officeDocument/2006/relationships/tags" Target="../tags/tag64.xml"/><Relationship Id="rId3" Type="http://schemas.openxmlformats.org/officeDocument/2006/relationships/tags" Target="../tags/tag63.xml"/><Relationship Id="rId2" Type="http://schemas.openxmlformats.org/officeDocument/2006/relationships/tags" Target="../tags/tag62.xml"/><Relationship Id="rId1" Type="http://schemas.openxmlformats.org/officeDocument/2006/relationships/slideMaster" Target="../slideMasters/slideMaster2.xml"/></Relationships>
</file>

<file path=ppt/slideLayouts/_rels/slideLayout90.xml.rels><?xml version="1.0" encoding="UTF-8" standalone="yes"?>
<Relationships xmlns="http://schemas.openxmlformats.org/package/2006/relationships"><Relationship Id="rId9" Type="http://schemas.openxmlformats.org/officeDocument/2006/relationships/tags" Target="../tags/tag801.xml"/><Relationship Id="rId8" Type="http://schemas.openxmlformats.org/officeDocument/2006/relationships/tags" Target="../tags/tag800.xml"/><Relationship Id="rId7" Type="http://schemas.openxmlformats.org/officeDocument/2006/relationships/tags" Target="../tags/tag799.xml"/><Relationship Id="rId6" Type="http://schemas.openxmlformats.org/officeDocument/2006/relationships/image" Target="../media/image5.png"/><Relationship Id="rId5" Type="http://schemas.openxmlformats.org/officeDocument/2006/relationships/tags" Target="../tags/tag798.xml"/><Relationship Id="rId4" Type="http://schemas.openxmlformats.org/officeDocument/2006/relationships/tags" Target="../tags/tag797.xml"/><Relationship Id="rId3" Type="http://schemas.openxmlformats.org/officeDocument/2006/relationships/image" Target="../media/image1.jpeg"/><Relationship Id="rId2" Type="http://schemas.openxmlformats.org/officeDocument/2006/relationships/tags" Target="../tags/tag796.xml"/><Relationship Id="rId12" Type="http://schemas.openxmlformats.org/officeDocument/2006/relationships/tags" Target="../tags/tag804.xml"/><Relationship Id="rId11" Type="http://schemas.openxmlformats.org/officeDocument/2006/relationships/tags" Target="../tags/tag803.xml"/><Relationship Id="rId10" Type="http://schemas.openxmlformats.org/officeDocument/2006/relationships/tags" Target="../tags/tag802.xml"/><Relationship Id="rId1" Type="http://schemas.openxmlformats.org/officeDocument/2006/relationships/slideMaster" Target="../slideMasters/slideMaster6.xml"/></Relationships>
</file>

<file path=ppt/slideLayouts/_rels/slideLayout91.xml.rels><?xml version="1.0" encoding="UTF-8" standalone="yes"?>
<Relationships xmlns="http://schemas.openxmlformats.org/package/2006/relationships"><Relationship Id="rId9" Type="http://schemas.openxmlformats.org/officeDocument/2006/relationships/tags" Target="../tags/tag810.xml"/><Relationship Id="rId8" Type="http://schemas.openxmlformats.org/officeDocument/2006/relationships/tags" Target="../tags/tag809.xml"/><Relationship Id="rId7" Type="http://schemas.openxmlformats.org/officeDocument/2006/relationships/tags" Target="../tags/tag808.xml"/><Relationship Id="rId6" Type="http://schemas.openxmlformats.org/officeDocument/2006/relationships/image" Target="../media/image6.png"/><Relationship Id="rId5" Type="http://schemas.openxmlformats.org/officeDocument/2006/relationships/tags" Target="../tags/tag807.xml"/><Relationship Id="rId4" Type="http://schemas.openxmlformats.org/officeDocument/2006/relationships/tags" Target="../tags/tag806.xml"/><Relationship Id="rId3" Type="http://schemas.openxmlformats.org/officeDocument/2006/relationships/image" Target="../media/image1.jpeg"/><Relationship Id="rId2" Type="http://schemas.openxmlformats.org/officeDocument/2006/relationships/tags" Target="../tags/tag805.xml"/><Relationship Id="rId14" Type="http://schemas.openxmlformats.org/officeDocument/2006/relationships/tags" Target="../tags/tag815.xml"/><Relationship Id="rId13" Type="http://schemas.openxmlformats.org/officeDocument/2006/relationships/tags" Target="../tags/tag814.xml"/><Relationship Id="rId12" Type="http://schemas.openxmlformats.org/officeDocument/2006/relationships/tags" Target="../tags/tag813.xml"/><Relationship Id="rId11" Type="http://schemas.openxmlformats.org/officeDocument/2006/relationships/tags" Target="../tags/tag812.xml"/><Relationship Id="rId10" Type="http://schemas.openxmlformats.org/officeDocument/2006/relationships/tags" Target="../tags/tag811.xml"/><Relationship Id="rId1" Type="http://schemas.openxmlformats.org/officeDocument/2006/relationships/slideMaster" Target="../slideMasters/slideMaster6.xml"/></Relationships>
</file>

<file path=ppt/slideLayouts/_rels/slideLayout92.xml.rels><?xml version="1.0" encoding="UTF-8" standalone="yes"?>
<Relationships xmlns="http://schemas.openxmlformats.org/package/2006/relationships"><Relationship Id="rId9" Type="http://schemas.openxmlformats.org/officeDocument/2006/relationships/tags" Target="../tags/tag820.xml"/><Relationship Id="rId8" Type="http://schemas.openxmlformats.org/officeDocument/2006/relationships/image" Target="../media/image6.png"/><Relationship Id="rId7" Type="http://schemas.openxmlformats.org/officeDocument/2006/relationships/tags" Target="../tags/tag819.xml"/><Relationship Id="rId6" Type="http://schemas.openxmlformats.org/officeDocument/2006/relationships/image" Target="../media/image5.png"/><Relationship Id="rId5" Type="http://schemas.openxmlformats.org/officeDocument/2006/relationships/tags" Target="../tags/tag818.xml"/><Relationship Id="rId4" Type="http://schemas.openxmlformats.org/officeDocument/2006/relationships/tags" Target="../tags/tag817.xml"/><Relationship Id="rId3" Type="http://schemas.openxmlformats.org/officeDocument/2006/relationships/image" Target="../media/image1.jpeg"/><Relationship Id="rId2" Type="http://schemas.openxmlformats.org/officeDocument/2006/relationships/tags" Target="../tags/tag816.xml"/><Relationship Id="rId13" Type="http://schemas.openxmlformats.org/officeDocument/2006/relationships/tags" Target="../tags/tag824.xml"/><Relationship Id="rId12" Type="http://schemas.openxmlformats.org/officeDocument/2006/relationships/tags" Target="../tags/tag823.xml"/><Relationship Id="rId11" Type="http://schemas.openxmlformats.org/officeDocument/2006/relationships/tags" Target="../tags/tag822.xml"/><Relationship Id="rId10" Type="http://schemas.openxmlformats.org/officeDocument/2006/relationships/tags" Target="../tags/tag821.xml"/><Relationship Id="rId1" Type="http://schemas.openxmlformats.org/officeDocument/2006/relationships/slideMaster" Target="../slideMasters/slideMaster6.xml"/></Relationships>
</file>

<file path=ppt/slideLayouts/_rels/slideLayout93.xml.rels><?xml version="1.0" encoding="UTF-8" standalone="yes"?>
<Relationships xmlns="http://schemas.openxmlformats.org/package/2006/relationships"><Relationship Id="rId9" Type="http://schemas.openxmlformats.org/officeDocument/2006/relationships/tags" Target="../tags/tag835.xml"/><Relationship Id="rId8" Type="http://schemas.openxmlformats.org/officeDocument/2006/relationships/tags" Target="../tags/tag834.xml"/><Relationship Id="rId7" Type="http://schemas.openxmlformats.org/officeDocument/2006/relationships/image" Target="../media/image3.png"/><Relationship Id="rId6" Type="http://schemas.openxmlformats.org/officeDocument/2006/relationships/tags" Target="../tags/tag833.xml"/><Relationship Id="rId5" Type="http://schemas.openxmlformats.org/officeDocument/2006/relationships/image" Target="../media/image2.png"/><Relationship Id="rId4" Type="http://schemas.openxmlformats.org/officeDocument/2006/relationships/tags" Target="../tags/tag832.xml"/><Relationship Id="rId3" Type="http://schemas.openxmlformats.org/officeDocument/2006/relationships/image" Target="../media/image1.jpeg"/><Relationship Id="rId2" Type="http://schemas.openxmlformats.org/officeDocument/2006/relationships/tags" Target="../tags/tag831.xml"/><Relationship Id="rId13" Type="http://schemas.openxmlformats.org/officeDocument/2006/relationships/tags" Target="../tags/tag839.xml"/><Relationship Id="rId12" Type="http://schemas.openxmlformats.org/officeDocument/2006/relationships/tags" Target="../tags/tag838.xml"/><Relationship Id="rId11" Type="http://schemas.openxmlformats.org/officeDocument/2006/relationships/tags" Target="../tags/tag837.xml"/><Relationship Id="rId10" Type="http://schemas.openxmlformats.org/officeDocument/2006/relationships/tags" Target="../tags/tag836.xml"/><Relationship Id="rId1" Type="http://schemas.openxmlformats.org/officeDocument/2006/relationships/slideMaster" Target="../slideMasters/slideMaster7.xml"/></Relationships>
</file>

<file path=ppt/slideLayouts/_rels/slideLayout94.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843.xml"/><Relationship Id="rId7" Type="http://schemas.openxmlformats.org/officeDocument/2006/relationships/image" Target="../media/image5.png"/><Relationship Id="rId6" Type="http://schemas.openxmlformats.org/officeDocument/2006/relationships/tags" Target="../tags/tag842.xml"/><Relationship Id="rId5" Type="http://schemas.openxmlformats.org/officeDocument/2006/relationships/image" Target="../media/image4.png"/><Relationship Id="rId4" Type="http://schemas.openxmlformats.org/officeDocument/2006/relationships/tags" Target="../tags/tag841.xml"/><Relationship Id="rId3" Type="http://schemas.openxmlformats.org/officeDocument/2006/relationships/image" Target="../media/image1.jpeg"/><Relationship Id="rId2" Type="http://schemas.openxmlformats.org/officeDocument/2006/relationships/tags" Target="../tags/tag840.xml"/><Relationship Id="rId14" Type="http://schemas.openxmlformats.org/officeDocument/2006/relationships/tags" Target="../tags/tag848.xml"/><Relationship Id="rId13" Type="http://schemas.openxmlformats.org/officeDocument/2006/relationships/tags" Target="../tags/tag847.xml"/><Relationship Id="rId12" Type="http://schemas.openxmlformats.org/officeDocument/2006/relationships/tags" Target="../tags/tag846.xml"/><Relationship Id="rId11" Type="http://schemas.openxmlformats.org/officeDocument/2006/relationships/tags" Target="../tags/tag845.xml"/><Relationship Id="rId10" Type="http://schemas.openxmlformats.org/officeDocument/2006/relationships/tags" Target="../tags/tag844.xml"/><Relationship Id="rId1" Type="http://schemas.openxmlformats.org/officeDocument/2006/relationships/slideMaster" Target="../slideMasters/slideMaster7.xml"/></Relationships>
</file>

<file path=ppt/slideLayouts/_rels/slideLayout95.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tags" Target="../tags/tag852.xml"/><Relationship Id="rId7" Type="http://schemas.openxmlformats.org/officeDocument/2006/relationships/image" Target="../media/image8.png"/><Relationship Id="rId6" Type="http://schemas.openxmlformats.org/officeDocument/2006/relationships/tags" Target="../tags/tag851.xml"/><Relationship Id="rId5" Type="http://schemas.openxmlformats.org/officeDocument/2006/relationships/image" Target="../media/image7.png"/><Relationship Id="rId4" Type="http://schemas.openxmlformats.org/officeDocument/2006/relationships/tags" Target="../tags/tag850.xml"/><Relationship Id="rId3" Type="http://schemas.openxmlformats.org/officeDocument/2006/relationships/image" Target="../media/image1.jpeg"/><Relationship Id="rId2" Type="http://schemas.openxmlformats.org/officeDocument/2006/relationships/tags" Target="../tags/tag849.xml"/><Relationship Id="rId14" Type="http://schemas.openxmlformats.org/officeDocument/2006/relationships/tags" Target="../tags/tag857.xml"/><Relationship Id="rId13" Type="http://schemas.openxmlformats.org/officeDocument/2006/relationships/tags" Target="../tags/tag856.xml"/><Relationship Id="rId12" Type="http://schemas.openxmlformats.org/officeDocument/2006/relationships/tags" Target="../tags/tag855.xml"/><Relationship Id="rId11" Type="http://schemas.openxmlformats.org/officeDocument/2006/relationships/tags" Target="../tags/tag854.xml"/><Relationship Id="rId10" Type="http://schemas.openxmlformats.org/officeDocument/2006/relationships/tags" Target="../tags/tag853.xml"/><Relationship Id="rId1" Type="http://schemas.openxmlformats.org/officeDocument/2006/relationships/slideMaster" Target="../slideMasters/slideMaster7.xml"/></Relationships>
</file>

<file path=ppt/slideLayouts/_rels/slideLayout96.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861.xml"/><Relationship Id="rId7" Type="http://schemas.openxmlformats.org/officeDocument/2006/relationships/image" Target="../media/image5.png"/><Relationship Id="rId6" Type="http://schemas.openxmlformats.org/officeDocument/2006/relationships/tags" Target="../tags/tag860.xml"/><Relationship Id="rId5" Type="http://schemas.openxmlformats.org/officeDocument/2006/relationships/image" Target="../media/image4.png"/><Relationship Id="rId4" Type="http://schemas.openxmlformats.org/officeDocument/2006/relationships/tags" Target="../tags/tag859.xml"/><Relationship Id="rId3" Type="http://schemas.openxmlformats.org/officeDocument/2006/relationships/image" Target="../media/image1.jpeg"/><Relationship Id="rId2" Type="http://schemas.openxmlformats.org/officeDocument/2006/relationships/tags" Target="../tags/tag858.xml"/><Relationship Id="rId15" Type="http://schemas.openxmlformats.org/officeDocument/2006/relationships/tags" Target="../tags/tag867.xml"/><Relationship Id="rId14" Type="http://schemas.openxmlformats.org/officeDocument/2006/relationships/tags" Target="../tags/tag866.xml"/><Relationship Id="rId13" Type="http://schemas.openxmlformats.org/officeDocument/2006/relationships/tags" Target="../tags/tag865.xml"/><Relationship Id="rId12" Type="http://schemas.openxmlformats.org/officeDocument/2006/relationships/tags" Target="../tags/tag864.xml"/><Relationship Id="rId11" Type="http://schemas.openxmlformats.org/officeDocument/2006/relationships/tags" Target="../tags/tag863.xml"/><Relationship Id="rId10" Type="http://schemas.openxmlformats.org/officeDocument/2006/relationships/tags" Target="../tags/tag862.xml"/><Relationship Id="rId1" Type="http://schemas.openxmlformats.org/officeDocument/2006/relationships/slideMaster" Target="../slideMasters/slideMaster7.xml"/></Relationships>
</file>

<file path=ppt/slideLayouts/_rels/slideLayout97.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871.xml"/><Relationship Id="rId7" Type="http://schemas.openxmlformats.org/officeDocument/2006/relationships/image" Target="../media/image5.png"/><Relationship Id="rId6" Type="http://schemas.openxmlformats.org/officeDocument/2006/relationships/tags" Target="../tags/tag870.xml"/><Relationship Id="rId5" Type="http://schemas.openxmlformats.org/officeDocument/2006/relationships/image" Target="../media/image4.png"/><Relationship Id="rId4" Type="http://schemas.openxmlformats.org/officeDocument/2006/relationships/tags" Target="../tags/tag869.xml"/><Relationship Id="rId3" Type="http://schemas.openxmlformats.org/officeDocument/2006/relationships/image" Target="../media/image1.jpeg"/><Relationship Id="rId2" Type="http://schemas.openxmlformats.org/officeDocument/2006/relationships/tags" Target="../tags/tag868.xml"/><Relationship Id="rId17" Type="http://schemas.openxmlformats.org/officeDocument/2006/relationships/tags" Target="../tags/tag879.xml"/><Relationship Id="rId16" Type="http://schemas.openxmlformats.org/officeDocument/2006/relationships/tags" Target="../tags/tag878.xml"/><Relationship Id="rId15" Type="http://schemas.openxmlformats.org/officeDocument/2006/relationships/tags" Target="../tags/tag877.xml"/><Relationship Id="rId14" Type="http://schemas.openxmlformats.org/officeDocument/2006/relationships/tags" Target="../tags/tag876.xml"/><Relationship Id="rId13" Type="http://schemas.openxmlformats.org/officeDocument/2006/relationships/tags" Target="../tags/tag875.xml"/><Relationship Id="rId12" Type="http://schemas.openxmlformats.org/officeDocument/2006/relationships/tags" Target="../tags/tag874.xml"/><Relationship Id="rId11" Type="http://schemas.openxmlformats.org/officeDocument/2006/relationships/tags" Target="../tags/tag873.xml"/><Relationship Id="rId10" Type="http://schemas.openxmlformats.org/officeDocument/2006/relationships/tags" Target="../tags/tag872.xml"/><Relationship Id="rId1" Type="http://schemas.openxmlformats.org/officeDocument/2006/relationships/slideMaster" Target="../slideMasters/slideMaster7.xml"/></Relationships>
</file>

<file path=ppt/slideLayouts/_rels/slideLayout98.xml.rels><?xml version="1.0" encoding="UTF-8" standalone="yes"?>
<Relationships xmlns="http://schemas.openxmlformats.org/package/2006/relationships"><Relationship Id="rId9" Type="http://schemas.openxmlformats.org/officeDocument/2006/relationships/tags" Target="../tags/tag884.xml"/><Relationship Id="rId8" Type="http://schemas.openxmlformats.org/officeDocument/2006/relationships/tags" Target="../tags/tag883.xml"/><Relationship Id="rId7" Type="http://schemas.openxmlformats.org/officeDocument/2006/relationships/image" Target="../media/image11.png"/><Relationship Id="rId6" Type="http://schemas.openxmlformats.org/officeDocument/2006/relationships/tags" Target="../tags/tag882.xml"/><Relationship Id="rId5" Type="http://schemas.openxmlformats.org/officeDocument/2006/relationships/image" Target="../media/image10.png"/><Relationship Id="rId4" Type="http://schemas.openxmlformats.org/officeDocument/2006/relationships/tags" Target="../tags/tag881.xml"/><Relationship Id="rId3" Type="http://schemas.openxmlformats.org/officeDocument/2006/relationships/image" Target="../media/image1.jpeg"/><Relationship Id="rId2" Type="http://schemas.openxmlformats.org/officeDocument/2006/relationships/tags" Target="../tags/tag880.xml"/><Relationship Id="rId11" Type="http://schemas.openxmlformats.org/officeDocument/2006/relationships/tags" Target="../tags/tag886.xml"/><Relationship Id="rId10" Type="http://schemas.openxmlformats.org/officeDocument/2006/relationships/tags" Target="../tags/tag885.xml"/><Relationship Id="rId1" Type="http://schemas.openxmlformats.org/officeDocument/2006/relationships/slideMaster" Target="../slideMasters/slideMaster7.xml"/></Relationships>
</file>

<file path=ppt/slideLayouts/_rels/slideLayout99.xml.rels><?xml version="1.0" encoding="UTF-8" standalone="yes"?>
<Relationships xmlns="http://schemas.openxmlformats.org/package/2006/relationships"><Relationship Id="rId4" Type="http://schemas.openxmlformats.org/officeDocument/2006/relationships/tags" Target="../tags/tag889.xml"/><Relationship Id="rId3" Type="http://schemas.openxmlformats.org/officeDocument/2006/relationships/tags" Target="../tags/tag888.xml"/><Relationship Id="rId2" Type="http://schemas.openxmlformats.org/officeDocument/2006/relationships/tags" Target="../tags/tag887.xml"/><Relationship Id="rId1" Type="http://schemas.openxmlformats.org/officeDocument/2006/relationships/slideMaster" Target="../slideMasters/slideMaster7.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atin typeface="汉仪文黑-55简" panose="00020600040101010101" pitchFamily="18" charset="-122"/>
                <a:ea typeface="汉仪文黑-55简" panose="00020600040101010101" pitchFamily="18" charset="-122"/>
                <a:cs typeface="汉仪中黑S" panose="00020600040101010101" pitchFamily="18" charset="-122"/>
              </a:defRPr>
            </a:lvl1pPr>
          </a:lstStyle>
          <a:p>
            <a:pPr>
              <a:defRPr/>
            </a:pPr>
            <a:endParaRPr lang="zh-CN" altLang="zh-CN"/>
          </a:p>
        </p:txBody>
      </p:sp>
      <p:sp>
        <p:nvSpPr>
          <p:cNvPr id="3" name="Rectangle 5"/>
          <p:cNvSpPr>
            <a:spLocks noGrp="1" noChangeArrowheads="1"/>
          </p:cNvSpPr>
          <p:nvPr>
            <p:ph type="ftr" sz="quarter" idx="11"/>
          </p:nvPr>
        </p:nvSpPr>
        <p:spPr/>
        <p:txBody>
          <a:bodyPr/>
          <a:lstStyle>
            <a:lvl1pPr>
              <a:defRPr>
                <a:latin typeface="汉仪文黑-55简" panose="00020600040101010101" pitchFamily="18" charset="-122"/>
                <a:ea typeface="汉仪文黑-55简" panose="00020600040101010101" pitchFamily="18" charset="-122"/>
                <a:cs typeface="汉仪中黑S" panose="00020600040101010101" pitchFamily="18" charset="-122"/>
              </a:defRPr>
            </a:lvl1pPr>
          </a:lstStyle>
          <a:p>
            <a:pPr>
              <a:defRPr/>
            </a:pPr>
            <a:endParaRPr lang="zh-CN" altLang="zh-CN"/>
          </a:p>
        </p:txBody>
      </p:sp>
      <p:sp>
        <p:nvSpPr>
          <p:cNvPr id="4" name="Rectangle 6"/>
          <p:cNvSpPr>
            <a:spLocks noGrp="1" noChangeArrowheads="1"/>
          </p:cNvSpPr>
          <p:nvPr>
            <p:ph type="sldNum" sz="quarter" idx="12"/>
          </p:nvPr>
        </p:nvSpPr>
        <p:spPr/>
        <p:txBody>
          <a:bodyPr/>
          <a:lstStyle>
            <a:lvl1pPr>
              <a:defRPr>
                <a:latin typeface="汉仪文黑-55简" panose="00020600040101010101" pitchFamily="18" charset="-122"/>
                <a:ea typeface="汉仪文黑-55简" panose="00020600040101010101" pitchFamily="18" charset="-122"/>
                <a:cs typeface="汉仪中黑S" panose="00020600040101010101" pitchFamily="18" charset="-122"/>
              </a:defRPr>
            </a:lvl1pPr>
          </a:lstStyle>
          <a:p>
            <a:pPr>
              <a:defRPr/>
            </a:pPr>
            <a:fld id="{07D04115-C947-4B3B-8BC9-A0E76F31C3BF}" type="slidenum">
              <a:rPr lang="zh-CN" altLang="zh-CN" smtClean="0"/>
            </a:fld>
            <a:endParaRPr lang="zh-CN"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9" name="图片 8"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8" name="图片 7"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1"/>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汉仪中黑 简" panose="00020600040101010101" charset="-122"/>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2"/>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7" name="灯片编号占位符 6"/>
          <p:cNvSpPr>
            <a:spLocks noGrp="1"/>
          </p:cNvSpPr>
          <p:nvPr>
            <p:ph type="sldNum" sz="quarter" idx="12"/>
            <p:custDataLst>
              <p:tags r:id="rId15"/>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9" name="图片 8"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8" name="图片 7"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1"/>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汉仪中黑 简" panose="00020600040101010101" charset="-122"/>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2"/>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7" name="灯片编号占位符 6"/>
          <p:cNvSpPr>
            <a:spLocks noGrp="1"/>
          </p:cNvSpPr>
          <p:nvPr>
            <p:ph type="sldNum" sz="quarter" idx="12"/>
            <p:custDataLst>
              <p:tags r:id="rId15"/>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7" name="图片 6"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竖排标题 1"/>
          <p:cNvSpPr>
            <a:spLocks noGrp="1"/>
          </p:cNvSpPr>
          <p:nvPr>
            <p:ph type="title" orient="vert"/>
            <p:custDataLst>
              <p:tags r:id="rId10"/>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11"/>
            </p:custDataLst>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汉仪中黑 简" panose="00020600040101010101" charset="-122"/>
              </a:defRPr>
            </a:lvl1pPr>
            <a:lvl2pPr indent="0" eaLnBrk="1" fontAlgn="auto" latinLnBrk="0" hangingPunct="1">
              <a:defRPr>
                <a:solidFill>
                  <a:schemeClr val="tx1"/>
                </a:solidFill>
                <a:latin typeface="Arial" panose="020B0604020202020204" pitchFamily="34" charset="0"/>
                <a:ea typeface="汉仪中黑 简" panose="00020600040101010101" charset="-122"/>
              </a:defRPr>
            </a:lvl2pPr>
            <a:lvl3pPr indent="0" eaLnBrk="1" fontAlgn="auto" latinLnBrk="0" hangingPunct="1">
              <a:defRPr>
                <a:solidFill>
                  <a:schemeClr val="tx1"/>
                </a:solidFill>
                <a:latin typeface="Arial" panose="020B0604020202020204" pitchFamily="34" charset="0"/>
                <a:ea typeface="汉仪中黑 简" panose="00020600040101010101" charset="-122"/>
              </a:defRPr>
            </a:lvl3pPr>
            <a:lvl4pPr indent="0" eaLnBrk="1" fontAlgn="auto" latinLnBrk="0" hangingPunct="1">
              <a:defRPr>
                <a:solidFill>
                  <a:schemeClr val="tx1"/>
                </a:solidFill>
                <a:latin typeface="Arial" panose="020B0604020202020204" pitchFamily="34" charset="0"/>
                <a:ea typeface="汉仪中黑 简" panose="00020600040101010101" charset="-122"/>
              </a:defRPr>
            </a:lvl4pPr>
            <a:lvl5pPr indent="0" eaLnBrk="1" fontAlgn="auto" latinLnBrk="0" hangingPunct="1">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6" name="图片 5"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2" name="图片 1"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3" name="日期占位符 2"/>
          <p:cNvSpPr>
            <a:spLocks noGrp="1"/>
          </p:cNvSpPr>
          <p:nvPr>
            <p:ph type="dt" sz="half" idx="10"/>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3"/>
            </p:custDataLst>
          </p:nvPr>
        </p:nvSpPr>
        <p:spPr>
          <a:xfrm>
            <a:off x="669930" y="952508"/>
            <a:ext cx="10852237" cy="5388907"/>
          </a:xfrm>
        </p:spPr>
        <p:txBody>
          <a:bodyPr/>
          <a:lstStyle>
            <a:lvl1pPr>
              <a:defRPr>
                <a:solidFill>
                  <a:schemeClr val="tx1"/>
                </a:solidFill>
                <a:latin typeface="Arial" panose="020B0604020202020204" pitchFamily="34" charset="0"/>
                <a:ea typeface="汉仪中黑 简" panose="00020600040101010101" charset="-122"/>
              </a:defRPr>
            </a:lvl1pPr>
            <a:lvl2pPr>
              <a:defRPr>
                <a:solidFill>
                  <a:schemeClr val="tx1"/>
                </a:solidFill>
                <a:latin typeface="Arial" panose="020B0604020202020204" pitchFamily="34" charset="0"/>
                <a:ea typeface="汉仪中黑 简" panose="00020600040101010101" charset="-122"/>
              </a:defRPr>
            </a:lvl2pPr>
            <a:lvl3pPr>
              <a:defRPr>
                <a:solidFill>
                  <a:schemeClr val="tx1"/>
                </a:solidFill>
                <a:latin typeface="Arial" panose="020B0604020202020204" pitchFamily="34" charset="0"/>
                <a:ea typeface="汉仪中黑 简" panose="00020600040101010101" charset="-122"/>
              </a:defRPr>
            </a:lvl3pPr>
            <a:lvl4pPr>
              <a:defRPr>
                <a:solidFill>
                  <a:schemeClr val="tx1"/>
                </a:solidFill>
                <a:latin typeface="Arial" panose="020B0604020202020204" pitchFamily="34" charset="0"/>
                <a:ea typeface="汉仪中黑 简" panose="00020600040101010101" charset="-122"/>
              </a:defRPr>
            </a:lvl4pPr>
            <a:lvl5pPr>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6" name="图片 5" descr="3"/>
          <p:cNvPicPr>
            <a:picLocks noChangeAspect="1"/>
          </p:cNvPicPr>
          <p:nvPr>
            <p:custDataLst>
              <p:tags r:id="rId2"/>
            </p:custDataLst>
          </p:nvPr>
        </p:nvPicPr>
        <p:blipFill>
          <a:blip r:embed="rId3"/>
          <a:stretch>
            <a:fillRect/>
          </a:stretch>
        </p:blipFill>
        <p:spPr>
          <a:xfrm>
            <a:off x="-318" y="-20320"/>
            <a:ext cx="12192635" cy="6878307"/>
          </a:xfrm>
          <a:prstGeom prst="rect">
            <a:avLst/>
          </a:prstGeom>
        </p:spPr>
      </p:pic>
      <p:pic>
        <p:nvPicPr>
          <p:cNvPr id="11" name="图片 10" descr="VCG211367570136"/>
          <p:cNvPicPr>
            <a:picLocks noChangeAspect="1"/>
          </p:cNvPicPr>
          <p:nvPr>
            <p:custDataLst>
              <p:tags r:id="rId4"/>
            </p:custDataLst>
          </p:nvPr>
        </p:nvPicPr>
        <p:blipFill>
          <a:blip r:embed="rId5">
            <a:alphaModFix amt="98000"/>
          </a:blip>
          <a:stretch>
            <a:fillRect/>
          </a:stretch>
        </p:blipFill>
        <p:spPr>
          <a:xfrm>
            <a:off x="508000" y="456447"/>
            <a:ext cx="10097138" cy="5960346"/>
          </a:xfrm>
          <a:prstGeom prst="rect">
            <a:avLst/>
          </a:prstGeom>
        </p:spPr>
      </p:pic>
      <p:pic>
        <p:nvPicPr>
          <p:cNvPr id="2" name="图片 1" descr="VCG211367570136"/>
          <p:cNvPicPr>
            <a:picLocks noChangeAspect="1"/>
          </p:cNvPicPr>
          <p:nvPr>
            <p:custDataLst>
              <p:tags r:id="rId6"/>
            </p:custDataLst>
          </p:nvPr>
        </p:nvPicPr>
        <p:blipFill>
          <a:blip r:embed="rId7"/>
          <a:srcRect l="-4883" t="-1319" r="-2887" b="-2272"/>
          <a:stretch>
            <a:fillRect/>
          </a:stretch>
        </p:blipFill>
        <p:spPr>
          <a:xfrm flipH="1">
            <a:off x="7207403" y="1962785"/>
            <a:ext cx="4825212" cy="4478020"/>
          </a:xfrm>
          <a:prstGeom prst="rect">
            <a:avLst/>
          </a:prstGeom>
        </p:spPr>
      </p:pic>
      <p:sp>
        <p:nvSpPr>
          <p:cNvPr id="3" name="日期占位符 2"/>
          <p:cNvSpPr>
            <a:spLocks noGrp="1"/>
          </p:cNvSpPr>
          <p:nvPr>
            <p:ph type="dt" sz="half" idx="10"/>
            <p:custDataLst>
              <p:tags r:id="rId8"/>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副标题 2"/>
          <p:cNvSpPr/>
          <p:nvPr>
            <p:ph type="subTitle" idx="1" hasCustomPrompt="1"/>
            <p:custDataLst>
              <p:tags r:id="rId11"/>
            </p:custDataLst>
          </p:nvPr>
        </p:nvSpPr>
        <p:spPr>
          <a:xfrm>
            <a:off x="1248410" y="4659609"/>
            <a:ext cx="4846500" cy="607716"/>
          </a:xfrm>
        </p:spPr>
        <p:txBody>
          <a:bodyPr vert="horz" wrap="square" lIns="101600" tIns="0" rIns="82550" bIns="0" rtlCol="0" anchor="t" anchorCtr="0">
            <a:normAutofit/>
          </a:bodyPr>
          <a:lstStyle>
            <a:lvl1pPr marL="0" marR="0" indent="-228600" algn="l" defTabSz="914400" rtl="0" eaLnBrk="1" fontAlgn="auto" latinLnBrk="0" hangingPunct="1">
              <a:lnSpc>
                <a:spcPct val="123000"/>
              </a:lnSpc>
              <a:spcBef>
                <a:spcPts val="0"/>
              </a:spcBef>
              <a:spcAft>
                <a:spcPts val="1000"/>
              </a:spcAft>
              <a:buClrTx/>
              <a:buSzTx/>
              <a:buFontTx/>
              <a:buNone/>
              <a:defRPr kumimoji="0" lang="zh-CN" altLang="en-US" sz="2000" b="0" i="0" u="none" strike="noStrike" kern="1200" cap="none" spc="35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8" name="文本占位符 3"/>
          <p:cNvSpPr/>
          <p:nvPr>
            <p:ph type="body" idx="2" hasCustomPrompt="1"/>
            <p:custDataLst>
              <p:tags r:id="rId12"/>
            </p:custDataLst>
          </p:nvPr>
        </p:nvSpPr>
        <p:spPr>
          <a:xfrm>
            <a:off x="1248510" y="1590675"/>
            <a:ext cx="2513510" cy="607053"/>
          </a:xfrm>
        </p:spPr>
        <p:txBody>
          <a:bodyPr vert="horz" wrap="square" lIns="101600" tIns="90000" rIns="82550" bIns="0" rtlCol="0" anchor="t" anchorCtr="0">
            <a:normAutofit/>
          </a:bodyPr>
          <a:lstStyle>
            <a:lvl1pPr marL="0" marR="0" indent="-228600" algn="l" defTabSz="914400" rtl="0" eaLnBrk="1" fontAlgn="auto" latinLnBrk="0" hangingPunct="1">
              <a:lnSpc>
                <a:spcPct val="83000"/>
              </a:lnSpc>
              <a:spcBef>
                <a:spcPts val="0"/>
              </a:spcBef>
              <a:spcAft>
                <a:spcPts val="1000"/>
              </a:spcAft>
              <a:buClrTx/>
              <a:buSzTx/>
              <a:buFontTx/>
              <a:buNone/>
              <a:defRPr kumimoji="0" lang="zh-CN" altLang="en-US" sz="2800" b="0" i="0" u="none" strike="noStrike" kern="1200" cap="none" spc="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汉仪中黑 简" panose="00020600040101010101" charset="-122"/>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
        <p:nvSpPr>
          <p:cNvPr id="9" name="标题 5"/>
          <p:cNvSpPr/>
          <p:nvPr>
            <p:ph type="title" idx="3" hasCustomPrompt="1"/>
            <p:custDataLst>
              <p:tags r:id="rId13"/>
            </p:custDataLst>
          </p:nvPr>
        </p:nvSpPr>
        <p:spPr>
          <a:xfrm>
            <a:off x="1248410" y="2403310"/>
            <a:ext cx="4846500" cy="2210850"/>
          </a:xfrm>
        </p:spPr>
        <p:txBody>
          <a:bodyPr vert="horz" wrap="square" lIns="101600" tIns="38100" rIns="762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6000" b="0" i="0" u="none" strike="noStrike" kern="1200" cap="none" spc="15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7" name="图片 6"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6" name="图片 5"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292800" y="304200"/>
            <a:ext cx="11606400" cy="6249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32551" y="0"/>
            <a:ext cx="1556260" cy="1508062"/>
          </a:xfrm>
          <a:prstGeom prst="rect">
            <a:avLst/>
          </a:prstGeom>
        </p:spPr>
      </p:pic>
      <p:pic>
        <p:nvPicPr>
          <p:cNvPr id="24" name="图片 23" descr="VCG211367569875"/>
          <p:cNvPicPr>
            <a:picLocks noChangeAspect="1"/>
          </p:cNvPicPr>
          <p:nvPr>
            <p:custDataLst>
              <p:tags r:id="rId7"/>
            </p:custDataLst>
          </p:nvPr>
        </p:nvPicPr>
        <p:blipFill>
          <a:blip r:embed="rId8"/>
          <a:srcRect l="-113278" t="-41662" r="-27718" b="-10777"/>
          <a:stretch>
            <a:fillRect/>
          </a:stretch>
        </p:blipFill>
        <p:spPr>
          <a:xfrm flipH="1">
            <a:off x="0" y="5572131"/>
            <a:ext cx="1313634" cy="1286493"/>
          </a:xfrm>
          <a:prstGeom prst="rect">
            <a:avLst/>
          </a:prstGeom>
        </p:spPr>
      </p:pic>
      <p:sp>
        <p:nvSpPr>
          <p:cNvPr id="2" name="标题 1"/>
          <p:cNvSpPr>
            <a:spLocks noGrp="1"/>
          </p:cNvSpPr>
          <p:nvPr>
            <p:ph type="title" hasCustomPrompt="1"/>
            <p:custDataLst>
              <p:tags r:id="rId9"/>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1281113" y="2163600"/>
            <a:ext cx="9626600" cy="3445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8255"/>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dirty="0">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454352" y="0"/>
            <a:ext cx="1734465" cy="1680747"/>
          </a:xfrm>
          <a:prstGeom prst="rect">
            <a:avLst/>
          </a:prstGeom>
        </p:spPr>
      </p:pic>
      <p:sp>
        <p:nvSpPr>
          <p:cNvPr id="2" name="标题 1"/>
          <p:cNvSpPr>
            <a:spLocks noGrp="1"/>
          </p:cNvSpPr>
          <p:nvPr>
            <p:ph type="title" hasCustomPrompt="1"/>
            <p:custDataLst>
              <p:tags r:id="rId7"/>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汉仪中黑 简" panose="00020600040101010101"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586800" y="1764000"/>
            <a:ext cx="3956400" cy="4093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5101200" y="769938"/>
            <a:ext cx="6480000" cy="5087937"/>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sp>
        <p:nvSpPr>
          <p:cNvPr id="6" name="矩形 5"/>
          <p:cNvSpPr/>
          <p:nvPr>
            <p:custDataLst>
              <p:tags r:id="rId4"/>
            </p:custDataLst>
          </p:nvPr>
        </p:nvSpPr>
        <p:spPr>
          <a:xfrm>
            <a:off x="0" y="5029836"/>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80071" y="0"/>
            <a:ext cx="1508746" cy="1462019"/>
          </a:xfrm>
          <a:prstGeom prst="rect">
            <a:avLst/>
          </a:prstGeom>
        </p:spPr>
      </p:pic>
      <p:sp>
        <p:nvSpPr>
          <p:cNvPr id="2" name="标题 1"/>
          <p:cNvSpPr>
            <a:spLocks noGrp="1"/>
          </p:cNvSpPr>
          <p:nvPr>
            <p:ph type="title"/>
            <p:custDataLst>
              <p:tags r:id="rId7"/>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604837" y="1681200"/>
            <a:ext cx="10990800" cy="3211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2"/>
            </p:custDataLst>
          </p:nvPr>
        </p:nvSpPr>
        <p:spPr>
          <a:xfrm>
            <a:off x="594000" y="5180400"/>
            <a:ext cx="11001600" cy="10116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7"/>
            </p:custDataLst>
          </p:nvPr>
        </p:nvSpPr>
        <p:spPr>
          <a:xfrm>
            <a:off x="579600" y="237600"/>
            <a:ext cx="11037600" cy="441964"/>
          </a:xfrm>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579600" y="1663200"/>
            <a:ext cx="53424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6242400" y="1663200"/>
            <a:ext cx="53676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3"/>
            </p:custDataLst>
          </p:nvPr>
        </p:nvSpPr>
        <p:spPr>
          <a:xfrm>
            <a:off x="572400" y="4816800"/>
            <a:ext cx="53424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4"/>
            </p:custDataLst>
          </p:nvPr>
        </p:nvSpPr>
        <p:spPr>
          <a:xfrm>
            <a:off x="6253200" y="4813200"/>
            <a:ext cx="53676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7" name="图片 6"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竖排标题 1"/>
          <p:cNvSpPr>
            <a:spLocks noGrp="1"/>
          </p:cNvSpPr>
          <p:nvPr>
            <p:ph type="title" orient="vert"/>
            <p:custDataLst>
              <p:tags r:id="rId10"/>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11"/>
            </p:custDataLst>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汉仪中黑 简" panose="00020600040101010101" charset="-122"/>
              </a:defRPr>
            </a:lvl1pPr>
            <a:lvl2pPr indent="0" eaLnBrk="1" fontAlgn="auto" latinLnBrk="0" hangingPunct="1">
              <a:defRPr>
                <a:solidFill>
                  <a:schemeClr val="tx1"/>
                </a:solidFill>
                <a:latin typeface="Arial" panose="020B0604020202020204" pitchFamily="34" charset="0"/>
                <a:ea typeface="汉仪中黑 简" panose="00020600040101010101" charset="-122"/>
              </a:defRPr>
            </a:lvl2pPr>
            <a:lvl3pPr indent="0" eaLnBrk="1" fontAlgn="auto" latinLnBrk="0" hangingPunct="1">
              <a:defRPr>
                <a:solidFill>
                  <a:schemeClr val="tx1"/>
                </a:solidFill>
                <a:latin typeface="Arial" panose="020B0604020202020204" pitchFamily="34" charset="0"/>
                <a:ea typeface="汉仪中黑 简" panose="00020600040101010101" charset="-122"/>
              </a:defRPr>
            </a:lvl3pPr>
            <a:lvl4pPr indent="0" eaLnBrk="1" fontAlgn="auto" latinLnBrk="0" hangingPunct="1">
              <a:defRPr>
                <a:solidFill>
                  <a:schemeClr val="tx1"/>
                </a:solidFill>
                <a:latin typeface="Arial" panose="020B0604020202020204" pitchFamily="34" charset="0"/>
                <a:ea typeface="汉仪中黑 简" panose="00020600040101010101" charset="-122"/>
              </a:defRPr>
            </a:lvl4pPr>
            <a:lvl5pPr indent="0" eaLnBrk="1" fontAlgn="auto" latinLnBrk="0" hangingPunct="1">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sp>
        <p:nvSpPr>
          <p:cNvPr id="6" name="矩形 5"/>
          <p:cNvSpPr/>
          <p:nvPr>
            <p:custDataLst>
              <p:tags r:id="rId4"/>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67476" y="0"/>
            <a:ext cx="1521349" cy="1474232"/>
          </a:xfrm>
          <a:prstGeom prst="rect">
            <a:avLst/>
          </a:prstGeom>
        </p:spPr>
      </p:pic>
      <p:pic>
        <p:nvPicPr>
          <p:cNvPr id="24" name="图片 23" descr="VCG211367569875"/>
          <p:cNvPicPr>
            <a:picLocks noChangeAspect="1"/>
          </p:cNvPicPr>
          <p:nvPr>
            <p:custDataLst>
              <p:tags r:id="rId7"/>
            </p:custDataLst>
          </p:nvPr>
        </p:nvPicPr>
        <p:blipFill>
          <a:blip r:embed="rId8"/>
          <a:srcRect l="-113278" t="-41662" r="-27718" b="-10777"/>
          <a:stretch>
            <a:fillRect/>
          </a:stretch>
        </p:blipFill>
        <p:spPr>
          <a:xfrm flipH="1">
            <a:off x="0" y="5497987"/>
            <a:ext cx="1389341" cy="1360636"/>
          </a:xfrm>
          <a:prstGeom prst="rect">
            <a:avLst/>
          </a:prstGeom>
        </p:spPr>
      </p:pic>
      <p:sp>
        <p:nvSpPr>
          <p:cNvPr id="2" name="标题 1"/>
          <p:cNvSpPr>
            <a:spLocks noGrp="1"/>
          </p:cNvSpPr>
          <p:nvPr>
            <p:ph type="title" hasCustomPrompt="1"/>
            <p:custDataLst>
              <p:tags r:id="rId9"/>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2" name="图片 1" descr="3"/>
          <p:cNvPicPr>
            <a:picLocks noChangeAspect="1"/>
          </p:cNvPicPr>
          <p:nvPr>
            <p:custDataLst>
              <p:tags r:id="rId2"/>
            </p:custDataLst>
          </p:nvPr>
        </p:nvPicPr>
        <p:blipFill>
          <a:blip r:embed="rId3"/>
          <a:stretch>
            <a:fillRect/>
          </a:stretch>
        </p:blipFill>
        <p:spPr>
          <a:xfrm>
            <a:off x="-318" y="-20320"/>
            <a:ext cx="12192635" cy="6878307"/>
          </a:xfrm>
          <a:prstGeom prst="rect">
            <a:avLst/>
          </a:prstGeom>
        </p:spPr>
      </p:pic>
      <p:pic>
        <p:nvPicPr>
          <p:cNvPr id="11" name="图片 10" descr="VCG211367570136"/>
          <p:cNvPicPr>
            <a:picLocks noChangeAspect="1"/>
          </p:cNvPicPr>
          <p:nvPr>
            <p:custDataLst>
              <p:tags r:id="rId4"/>
            </p:custDataLst>
          </p:nvPr>
        </p:nvPicPr>
        <p:blipFill>
          <a:blip r:embed="rId5">
            <a:alphaModFix amt="98000"/>
          </a:blip>
          <a:stretch>
            <a:fillRect/>
          </a:stretch>
        </p:blipFill>
        <p:spPr>
          <a:xfrm>
            <a:off x="508000" y="456447"/>
            <a:ext cx="10097138" cy="5960346"/>
          </a:xfrm>
          <a:prstGeom prst="rect">
            <a:avLst/>
          </a:prstGeom>
        </p:spPr>
      </p:pic>
      <p:pic>
        <p:nvPicPr>
          <p:cNvPr id="3" name="图片 2" descr="VCG211367570136"/>
          <p:cNvPicPr>
            <a:picLocks noChangeAspect="1"/>
          </p:cNvPicPr>
          <p:nvPr>
            <p:custDataLst>
              <p:tags r:id="rId6"/>
            </p:custDataLst>
          </p:nvPr>
        </p:nvPicPr>
        <p:blipFill>
          <a:blip r:embed="rId7"/>
          <a:srcRect l="-4883" t="-1319" r="-2887" b="-2272"/>
          <a:stretch>
            <a:fillRect/>
          </a:stretch>
        </p:blipFill>
        <p:spPr>
          <a:xfrm flipH="1">
            <a:off x="7207403" y="1962785"/>
            <a:ext cx="4825212" cy="4478020"/>
          </a:xfrm>
          <a:prstGeom prst="rect">
            <a:avLst/>
          </a:prstGeom>
        </p:spPr>
      </p:pic>
      <p:sp>
        <p:nvSpPr>
          <p:cNvPr id="16" name="日期占位符 15"/>
          <p:cNvSpPr>
            <a:spLocks noGrp="1"/>
          </p:cNvSpPr>
          <p:nvPr>
            <p:ph type="dt" sz="half" idx="10"/>
            <p:custDataLst>
              <p:tags r:id="rId8"/>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9"/>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18" name="灯片编号占位符 17"/>
          <p:cNvSpPr>
            <a:spLocks noGrp="1"/>
          </p:cNvSpPr>
          <p:nvPr>
            <p:ph type="sldNum" sz="quarter" idx="12"/>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4" name="副标题 2"/>
          <p:cNvSpPr/>
          <p:nvPr>
            <p:ph type="subTitle" idx="1" hasCustomPrompt="1"/>
            <p:custDataLst>
              <p:tags r:id="rId11"/>
            </p:custDataLst>
          </p:nvPr>
        </p:nvSpPr>
        <p:spPr>
          <a:xfrm>
            <a:off x="1248410" y="4659609"/>
            <a:ext cx="4846500" cy="607716"/>
          </a:xfrm>
        </p:spPr>
        <p:txBody>
          <a:bodyPr vert="horz" wrap="square" lIns="101600" tIns="0" rIns="82550" bIns="0" rtlCol="0" anchor="t" anchorCtr="0">
            <a:normAutofit/>
          </a:bodyPr>
          <a:lstStyle>
            <a:lvl1pPr marL="0" marR="0" indent="-228600" algn="l" defTabSz="914400" rtl="0" eaLnBrk="1" fontAlgn="auto" latinLnBrk="0" hangingPunct="1">
              <a:lnSpc>
                <a:spcPct val="123000"/>
              </a:lnSpc>
              <a:spcBef>
                <a:spcPts val="0"/>
              </a:spcBef>
              <a:spcAft>
                <a:spcPts val="1000"/>
              </a:spcAft>
              <a:buClrTx/>
              <a:buSzTx/>
              <a:buFontTx/>
              <a:buNone/>
              <a:defRPr kumimoji="0" lang="zh-CN" altLang="en-US" sz="2000" b="0" i="0" u="none" strike="noStrike" kern="1200" cap="none" spc="35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5" name="文本占位符 3"/>
          <p:cNvSpPr/>
          <p:nvPr>
            <p:ph type="body" idx="2" hasCustomPrompt="1"/>
            <p:custDataLst>
              <p:tags r:id="rId12"/>
            </p:custDataLst>
          </p:nvPr>
        </p:nvSpPr>
        <p:spPr>
          <a:xfrm>
            <a:off x="1248510" y="1590675"/>
            <a:ext cx="2513510" cy="607053"/>
          </a:xfrm>
        </p:spPr>
        <p:txBody>
          <a:bodyPr vert="horz" wrap="square" lIns="101600" tIns="90000" rIns="82550" bIns="0" rtlCol="0" anchor="t" anchorCtr="0">
            <a:normAutofit/>
          </a:bodyPr>
          <a:lstStyle>
            <a:lvl1pPr marL="0" marR="0" indent="-228600" algn="l" defTabSz="914400" rtl="0" eaLnBrk="1" fontAlgn="auto" latinLnBrk="0" hangingPunct="1">
              <a:lnSpc>
                <a:spcPct val="83000"/>
              </a:lnSpc>
              <a:spcBef>
                <a:spcPts val="0"/>
              </a:spcBef>
              <a:spcAft>
                <a:spcPts val="1000"/>
              </a:spcAft>
              <a:buClrTx/>
              <a:buSzTx/>
              <a:buFontTx/>
              <a:buNone/>
              <a:defRPr kumimoji="0" lang="zh-CN" altLang="en-US" sz="2800" b="0" i="0" u="none" strike="noStrike" kern="1200" cap="none" spc="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
        <p:nvSpPr>
          <p:cNvPr id="6" name="标题 5"/>
          <p:cNvSpPr/>
          <p:nvPr>
            <p:ph type="ctrTitle" idx="3" hasCustomPrompt="1"/>
            <p:custDataLst>
              <p:tags r:id="rId13"/>
            </p:custDataLst>
          </p:nvPr>
        </p:nvSpPr>
        <p:spPr>
          <a:xfrm>
            <a:off x="1248410" y="2403310"/>
            <a:ext cx="4846500" cy="2210850"/>
          </a:xfrm>
        </p:spPr>
        <p:txBody>
          <a:bodyPr vert="horz" wrap="square" lIns="101600" tIns="38100" rIns="762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6000" b="0" i="0" u="none" strike="noStrike" kern="1200" cap="none" spc="15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7" name="图片 6"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11"/>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7" name="图片 6" descr="3"/>
          <p:cNvPicPr>
            <a:picLocks noChangeAspect="1"/>
          </p:cNvPicPr>
          <p:nvPr>
            <p:custDataLst>
              <p:tags r:id="rId2"/>
            </p:custDataLst>
          </p:nvPr>
        </p:nvPicPr>
        <p:blipFill>
          <a:blip r:embed="rId3"/>
          <a:stretch>
            <a:fillRect/>
          </a:stretch>
        </p:blipFill>
        <p:spPr>
          <a:xfrm>
            <a:off x="1111" y="0"/>
            <a:ext cx="12192635" cy="6857683"/>
          </a:xfrm>
          <a:prstGeom prst="rect">
            <a:avLst/>
          </a:prstGeom>
        </p:spPr>
      </p:pic>
      <p:pic>
        <p:nvPicPr>
          <p:cNvPr id="3" name="图片 2" descr="VCG211367570136"/>
          <p:cNvPicPr>
            <a:picLocks noChangeAspect="1"/>
          </p:cNvPicPr>
          <p:nvPr>
            <p:custDataLst>
              <p:tags r:id="rId4"/>
            </p:custDataLst>
          </p:nvPr>
        </p:nvPicPr>
        <p:blipFill>
          <a:blip r:embed="rId5">
            <a:alphaModFix amt="95000"/>
          </a:blip>
          <a:srcRect l="-502" r="-604"/>
          <a:stretch>
            <a:fillRect/>
          </a:stretch>
        </p:blipFill>
        <p:spPr>
          <a:xfrm>
            <a:off x="1367333" y="1669097"/>
            <a:ext cx="9458921" cy="3519805"/>
          </a:xfrm>
          <a:prstGeom prst="rect">
            <a:avLst/>
          </a:prstGeom>
        </p:spPr>
      </p:pic>
      <p:pic>
        <p:nvPicPr>
          <p:cNvPr id="2" name="图片 1" descr="图片1"/>
          <p:cNvPicPr>
            <a:picLocks noChangeAspect="1"/>
          </p:cNvPicPr>
          <p:nvPr>
            <p:custDataLst>
              <p:tags r:id="rId6"/>
            </p:custDataLst>
          </p:nvPr>
        </p:nvPicPr>
        <p:blipFill>
          <a:blip r:embed="rId7"/>
          <a:srcRect l="-99178" t="-39123" r="-31778" b="-87475"/>
          <a:stretch>
            <a:fillRect/>
          </a:stretch>
        </p:blipFill>
        <p:spPr>
          <a:xfrm>
            <a:off x="6662579" y="0"/>
            <a:ext cx="5530850" cy="4364256"/>
          </a:xfrm>
          <a:prstGeom prst="rect">
            <a:avLst/>
          </a:prstGeom>
        </p:spPr>
      </p:pic>
      <p:pic>
        <p:nvPicPr>
          <p:cNvPr id="14" name="图片 13" descr="VCG211367569875"/>
          <p:cNvPicPr>
            <a:picLocks noChangeAspect="1"/>
          </p:cNvPicPr>
          <p:nvPr>
            <p:custDataLst>
              <p:tags r:id="rId8"/>
            </p:custDataLst>
          </p:nvPr>
        </p:nvPicPr>
        <p:blipFill>
          <a:blip r:embed="rId9"/>
          <a:srcRect l="-626" t="40826" r="35981" b="-425"/>
          <a:stretch>
            <a:fillRect/>
          </a:stretch>
        </p:blipFill>
        <p:spPr>
          <a:xfrm>
            <a:off x="795" y="2762569"/>
            <a:ext cx="4978446" cy="4095419"/>
          </a:xfrm>
          <a:prstGeom prst="rect">
            <a:avLst/>
          </a:prstGeom>
        </p:spPr>
      </p:pic>
      <p:sp>
        <p:nvSpPr>
          <p:cNvPr id="4" name="日期占位符 3"/>
          <p:cNvSpPr>
            <a:spLocks noGrp="1"/>
          </p:cNvSpPr>
          <p:nvPr>
            <p:ph type="dt" sz="half" idx="10"/>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8" name="标题 2"/>
          <p:cNvSpPr/>
          <p:nvPr>
            <p:ph type="ctrTitle" idx="1" hasCustomPrompt="1"/>
            <p:custDataLst>
              <p:tags r:id="rId13"/>
            </p:custDataLst>
          </p:nvPr>
        </p:nvSpPr>
        <p:spPr>
          <a:xfrm>
            <a:off x="4905125" y="2501789"/>
            <a:ext cx="5299325" cy="801914"/>
          </a:xfrm>
          <a:noFill/>
          <a:ln>
            <a:noFill/>
          </a:ln>
        </p:spPr>
        <p:txBody>
          <a:bodyPr vert="horz" wrap="square" lIns="101600" tIns="38100" rIns="635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4200" b="1" i="0" u="none" strike="noStrike" kern="1200" cap="none" spc="40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lvl="0"/>
            <a:r>
              <a:rPr>
                <a:sym typeface="+mn-ea"/>
              </a:rPr>
              <a:t>编辑标题</a:t>
            </a:r>
            <a:endParaRPr>
              <a:sym typeface="+mn-ea"/>
            </a:endParaRPr>
          </a:p>
        </p:txBody>
      </p:sp>
      <p:sp>
        <p:nvSpPr>
          <p:cNvPr id="9" name="文本占位符 3"/>
          <p:cNvSpPr/>
          <p:nvPr>
            <p:ph type="body" idx="2" hasCustomPrompt="1"/>
            <p:custDataLst>
              <p:tags r:id="rId14"/>
            </p:custDataLst>
          </p:nvPr>
        </p:nvSpPr>
        <p:spPr>
          <a:xfrm>
            <a:off x="4905125" y="3477873"/>
            <a:ext cx="5192282" cy="983343"/>
          </a:xfrm>
          <a:noFill/>
        </p:spPr>
        <p:txBody>
          <a:bodyPr vert="horz" wrap="square" lIns="101600" tIns="0" rIns="82550" bIns="0" rtlCol="0">
            <a:normAutofit/>
          </a:bodyPr>
          <a:lstStyle>
            <a:lvl1pPr marL="0" marR="0" indent="-228600" algn="l" defTabSz="914400" rtl="0" eaLnBrk="1" fontAlgn="auto" latinLnBrk="0" hangingPunct="1">
              <a:lnSpc>
                <a:spcPct val="100000"/>
              </a:lnSpc>
              <a:spcBef>
                <a:spcPts val="0"/>
              </a:spcBef>
              <a:spcAft>
                <a:spcPts val="1000"/>
              </a:spcAft>
              <a:buClrTx/>
              <a:buSzTx/>
              <a:buFontTx/>
              <a:buNone/>
              <a:defRPr kumimoji="0" lang="zh-CN" altLang="en-US" sz="2000" b="0" i="0" u="none" strike="noStrike" kern="1200" cap="none" spc="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9" name="图片 8"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8" name="图片 7"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11"/>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2"/>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汉仪中黑 简" panose="00020600040101010101" charset="-122"/>
              </a:defRPr>
            </a:lvl1pPr>
            <a:lvl2pPr eaLnBrk="1" fontAlgn="auto" latinLnBrk="0" hangingPunct="1">
              <a:defRPr sz="1600">
                <a:solidFill>
                  <a:schemeClr val="tx1"/>
                </a:solidFill>
                <a:latin typeface="Arial" panose="020B0604020202020204" pitchFamily="34" charset="0"/>
                <a:ea typeface="汉仪中黑 简" panose="00020600040101010101" charset="-122"/>
              </a:defRPr>
            </a:lvl2pPr>
            <a:lvl3pPr eaLnBrk="1" fontAlgn="auto" latinLnBrk="0" hangingPunct="1">
              <a:defRPr sz="1600">
                <a:solidFill>
                  <a:schemeClr val="tx1"/>
                </a:solidFill>
                <a:latin typeface="Arial" panose="020B0604020202020204" pitchFamily="34" charset="0"/>
                <a:ea typeface="汉仪中黑 简" panose="00020600040101010101" charset="-122"/>
              </a:defRPr>
            </a:lvl3pPr>
            <a:lvl4pPr eaLnBrk="1" fontAlgn="auto" latinLnBrk="0" hangingPunct="1">
              <a:defRPr sz="1600">
                <a:solidFill>
                  <a:schemeClr val="tx1"/>
                </a:solidFill>
                <a:latin typeface="Arial" panose="020B0604020202020204" pitchFamily="34" charset="0"/>
                <a:ea typeface="汉仪中黑 简" panose="00020600040101010101" charset="-122"/>
              </a:defRPr>
            </a:lvl4pPr>
            <a:lvl5pPr eaLnBrk="1" fontAlgn="auto" latinLnBrk="0" hangingPunct="1">
              <a:defRPr sz="160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7" name="灯片编号占位符 6"/>
          <p:cNvSpPr>
            <a:spLocks noGrp="1"/>
          </p:cNvSpPr>
          <p:nvPr>
            <p:ph type="sldNum" sz="quarter" idx="12"/>
            <p:custDataLst>
              <p:tags r:id="rId15"/>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1" name="图片 10"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10" name="图片 9"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11"/>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汉仪中黑 简" panose="00020600040101010101"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2"/>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3"/>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4"/>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5"/>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6"/>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9" name="灯片编号占位符 8"/>
          <p:cNvSpPr>
            <a:spLocks noGrp="1"/>
          </p:cNvSpPr>
          <p:nvPr>
            <p:ph type="sldNum" sz="quarter" idx="12"/>
            <p:custDataLst>
              <p:tags r:id="rId17"/>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476" y="-317"/>
            <a:ext cx="12192635" cy="6857683"/>
          </a:xfrm>
          <a:prstGeom prst="rect">
            <a:avLst/>
          </a:prstGeom>
        </p:spPr>
      </p:pic>
      <p:pic>
        <p:nvPicPr>
          <p:cNvPr id="6" name="图片 5" descr="VCG211367569875"/>
          <p:cNvPicPr>
            <a:picLocks noChangeAspect="1"/>
          </p:cNvPicPr>
          <p:nvPr>
            <p:custDataLst>
              <p:tags r:id="rId4"/>
            </p:custDataLst>
          </p:nvPr>
        </p:nvPicPr>
        <p:blipFill>
          <a:blip r:embed="rId5"/>
          <a:srcRect l="-1751" t="-7818" r="-35496"/>
          <a:stretch>
            <a:fillRect/>
          </a:stretch>
        </p:blipFill>
        <p:spPr>
          <a:xfrm>
            <a:off x="794" y="392783"/>
            <a:ext cx="6744960" cy="5283764"/>
          </a:xfrm>
          <a:prstGeom prst="rect">
            <a:avLst/>
          </a:prstGeom>
        </p:spPr>
      </p:pic>
      <p:pic>
        <p:nvPicPr>
          <p:cNvPr id="7" name="图片 6" descr="VCG211367570136"/>
          <p:cNvPicPr>
            <a:picLocks noChangeAspect="1"/>
          </p:cNvPicPr>
          <p:nvPr>
            <p:custDataLst>
              <p:tags r:id="rId6"/>
            </p:custDataLst>
          </p:nvPr>
        </p:nvPicPr>
        <p:blipFill>
          <a:blip r:embed="rId7">
            <a:alphaModFix amt="98000"/>
          </a:blip>
          <a:srcRect r="4904"/>
          <a:stretch>
            <a:fillRect/>
          </a:stretch>
        </p:blipFill>
        <p:spPr>
          <a:xfrm>
            <a:off x="2599850" y="2567829"/>
            <a:ext cx="9592626" cy="3540664"/>
          </a:xfrm>
          <a:prstGeom prst="rect">
            <a:avLst/>
          </a:prstGeom>
        </p:spPr>
      </p:pic>
      <p:sp>
        <p:nvSpPr>
          <p:cNvPr id="2" name="标题 1"/>
          <p:cNvSpPr>
            <a:spLocks noGrp="1"/>
          </p:cNvSpPr>
          <p:nvPr>
            <p:ph type="title"/>
            <p:custDataLst>
              <p:tags r:id="rId8"/>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9"/>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9" name="图片 8"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8" name="图片 7"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1"/>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汉仪中黑 简" panose="00020600040101010101" charset="-122"/>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2"/>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7" name="灯片编号占位符 6"/>
          <p:cNvSpPr>
            <a:spLocks noGrp="1"/>
          </p:cNvSpPr>
          <p:nvPr>
            <p:ph type="sldNum" sz="quarter" idx="12"/>
            <p:custDataLst>
              <p:tags r:id="rId15"/>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7" name="图片 6"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竖排标题 1"/>
          <p:cNvSpPr>
            <a:spLocks noGrp="1"/>
          </p:cNvSpPr>
          <p:nvPr>
            <p:ph type="title" orient="vert"/>
            <p:custDataLst>
              <p:tags r:id="rId10"/>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11"/>
            </p:custDataLst>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汉仪中黑 简" panose="00020600040101010101" charset="-122"/>
              </a:defRPr>
            </a:lvl1pPr>
            <a:lvl2pPr indent="0" eaLnBrk="1" fontAlgn="auto" latinLnBrk="0" hangingPunct="1">
              <a:defRPr>
                <a:solidFill>
                  <a:schemeClr val="tx1"/>
                </a:solidFill>
                <a:latin typeface="Arial" panose="020B0604020202020204" pitchFamily="34" charset="0"/>
                <a:ea typeface="汉仪中黑 简" panose="00020600040101010101" charset="-122"/>
              </a:defRPr>
            </a:lvl2pPr>
            <a:lvl3pPr indent="0" eaLnBrk="1" fontAlgn="auto" latinLnBrk="0" hangingPunct="1">
              <a:defRPr>
                <a:solidFill>
                  <a:schemeClr val="tx1"/>
                </a:solidFill>
                <a:latin typeface="Arial" panose="020B0604020202020204" pitchFamily="34" charset="0"/>
                <a:ea typeface="汉仪中黑 简" panose="00020600040101010101" charset="-122"/>
              </a:defRPr>
            </a:lvl3pPr>
            <a:lvl4pPr indent="0" eaLnBrk="1" fontAlgn="auto" latinLnBrk="0" hangingPunct="1">
              <a:defRPr>
                <a:solidFill>
                  <a:schemeClr val="tx1"/>
                </a:solidFill>
                <a:latin typeface="Arial" panose="020B0604020202020204" pitchFamily="34" charset="0"/>
                <a:ea typeface="汉仪中黑 简" panose="00020600040101010101" charset="-122"/>
              </a:defRPr>
            </a:lvl4pPr>
            <a:lvl5pPr indent="0" eaLnBrk="1" fontAlgn="auto" latinLnBrk="0" hangingPunct="1">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6" name="图片 5"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2" name="图片 1"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3" name="日期占位符 2"/>
          <p:cNvSpPr>
            <a:spLocks noGrp="1"/>
          </p:cNvSpPr>
          <p:nvPr>
            <p:ph type="dt" sz="half" idx="10"/>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3"/>
            </p:custDataLst>
          </p:nvPr>
        </p:nvSpPr>
        <p:spPr>
          <a:xfrm>
            <a:off x="669930" y="952508"/>
            <a:ext cx="10852237" cy="5388907"/>
          </a:xfrm>
        </p:spPr>
        <p:txBody>
          <a:bodyPr/>
          <a:lstStyle>
            <a:lvl1pPr>
              <a:defRPr>
                <a:solidFill>
                  <a:schemeClr val="tx1"/>
                </a:solidFill>
                <a:latin typeface="Arial" panose="020B0604020202020204" pitchFamily="34" charset="0"/>
                <a:ea typeface="汉仪中黑 简" panose="00020600040101010101" charset="-122"/>
              </a:defRPr>
            </a:lvl1pPr>
            <a:lvl2pPr>
              <a:defRPr>
                <a:solidFill>
                  <a:schemeClr val="tx1"/>
                </a:solidFill>
                <a:latin typeface="Arial" panose="020B0604020202020204" pitchFamily="34" charset="0"/>
                <a:ea typeface="汉仪中黑 简" panose="00020600040101010101" charset="-122"/>
              </a:defRPr>
            </a:lvl2pPr>
            <a:lvl3pPr>
              <a:defRPr>
                <a:solidFill>
                  <a:schemeClr val="tx1"/>
                </a:solidFill>
                <a:latin typeface="Arial" panose="020B0604020202020204" pitchFamily="34" charset="0"/>
                <a:ea typeface="汉仪中黑 简" panose="00020600040101010101" charset="-122"/>
              </a:defRPr>
            </a:lvl3pPr>
            <a:lvl4pPr>
              <a:defRPr>
                <a:solidFill>
                  <a:schemeClr val="tx1"/>
                </a:solidFill>
                <a:latin typeface="Arial" panose="020B0604020202020204" pitchFamily="34" charset="0"/>
                <a:ea typeface="汉仪中黑 简" panose="00020600040101010101" charset="-122"/>
              </a:defRPr>
            </a:lvl4pPr>
            <a:lvl5pPr>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6" name="图片 5"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2" name="图片 1"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3" name="日期占位符 2"/>
          <p:cNvSpPr>
            <a:spLocks noGrp="1"/>
          </p:cNvSpPr>
          <p:nvPr>
            <p:ph type="dt" sz="half" idx="10"/>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3"/>
            </p:custDataLst>
          </p:nvPr>
        </p:nvSpPr>
        <p:spPr>
          <a:xfrm>
            <a:off x="669930" y="952508"/>
            <a:ext cx="10852237" cy="5388907"/>
          </a:xfrm>
        </p:spPr>
        <p:txBody>
          <a:bodyPr/>
          <a:lstStyle>
            <a:lvl1pPr>
              <a:defRPr>
                <a:solidFill>
                  <a:schemeClr val="tx1"/>
                </a:solidFill>
                <a:latin typeface="Arial" panose="020B0604020202020204" pitchFamily="34" charset="0"/>
                <a:ea typeface="汉仪中黑 简" panose="00020600040101010101" charset="-122"/>
              </a:defRPr>
            </a:lvl1pPr>
            <a:lvl2pPr>
              <a:defRPr>
                <a:solidFill>
                  <a:schemeClr val="tx1"/>
                </a:solidFill>
                <a:latin typeface="Arial" panose="020B0604020202020204" pitchFamily="34" charset="0"/>
                <a:ea typeface="汉仪中黑 简" panose="00020600040101010101" charset="-122"/>
              </a:defRPr>
            </a:lvl2pPr>
            <a:lvl3pPr>
              <a:defRPr>
                <a:solidFill>
                  <a:schemeClr val="tx1"/>
                </a:solidFill>
                <a:latin typeface="Arial" panose="020B0604020202020204" pitchFamily="34" charset="0"/>
                <a:ea typeface="汉仪中黑 简" panose="00020600040101010101" charset="-122"/>
              </a:defRPr>
            </a:lvl3pPr>
            <a:lvl4pPr>
              <a:defRPr>
                <a:solidFill>
                  <a:schemeClr val="tx1"/>
                </a:solidFill>
                <a:latin typeface="Arial" panose="020B0604020202020204" pitchFamily="34" charset="0"/>
                <a:ea typeface="汉仪中黑 简" panose="00020600040101010101" charset="-122"/>
              </a:defRPr>
            </a:lvl4pPr>
            <a:lvl5pPr>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6" name="图片 5" descr="3"/>
          <p:cNvPicPr>
            <a:picLocks noChangeAspect="1"/>
          </p:cNvPicPr>
          <p:nvPr>
            <p:custDataLst>
              <p:tags r:id="rId2"/>
            </p:custDataLst>
          </p:nvPr>
        </p:nvPicPr>
        <p:blipFill>
          <a:blip r:embed="rId3"/>
          <a:stretch>
            <a:fillRect/>
          </a:stretch>
        </p:blipFill>
        <p:spPr>
          <a:xfrm>
            <a:off x="-318" y="-20320"/>
            <a:ext cx="12192635" cy="6878307"/>
          </a:xfrm>
          <a:prstGeom prst="rect">
            <a:avLst/>
          </a:prstGeom>
        </p:spPr>
      </p:pic>
      <p:pic>
        <p:nvPicPr>
          <p:cNvPr id="11" name="图片 10" descr="VCG211367570136"/>
          <p:cNvPicPr>
            <a:picLocks noChangeAspect="1"/>
          </p:cNvPicPr>
          <p:nvPr>
            <p:custDataLst>
              <p:tags r:id="rId4"/>
            </p:custDataLst>
          </p:nvPr>
        </p:nvPicPr>
        <p:blipFill>
          <a:blip r:embed="rId5">
            <a:alphaModFix amt="98000"/>
          </a:blip>
          <a:stretch>
            <a:fillRect/>
          </a:stretch>
        </p:blipFill>
        <p:spPr>
          <a:xfrm>
            <a:off x="508000" y="456447"/>
            <a:ext cx="10097138" cy="5960346"/>
          </a:xfrm>
          <a:prstGeom prst="rect">
            <a:avLst/>
          </a:prstGeom>
        </p:spPr>
      </p:pic>
      <p:pic>
        <p:nvPicPr>
          <p:cNvPr id="2" name="图片 1" descr="VCG211367570136"/>
          <p:cNvPicPr>
            <a:picLocks noChangeAspect="1"/>
          </p:cNvPicPr>
          <p:nvPr>
            <p:custDataLst>
              <p:tags r:id="rId6"/>
            </p:custDataLst>
          </p:nvPr>
        </p:nvPicPr>
        <p:blipFill>
          <a:blip r:embed="rId7"/>
          <a:srcRect l="-4883" t="-1319" r="-2887" b="-2272"/>
          <a:stretch>
            <a:fillRect/>
          </a:stretch>
        </p:blipFill>
        <p:spPr>
          <a:xfrm flipH="1">
            <a:off x="7207403" y="1962785"/>
            <a:ext cx="4825212" cy="4478020"/>
          </a:xfrm>
          <a:prstGeom prst="rect">
            <a:avLst/>
          </a:prstGeom>
        </p:spPr>
      </p:pic>
      <p:sp>
        <p:nvSpPr>
          <p:cNvPr id="3" name="日期占位符 2"/>
          <p:cNvSpPr>
            <a:spLocks noGrp="1"/>
          </p:cNvSpPr>
          <p:nvPr>
            <p:ph type="dt" sz="half" idx="10"/>
            <p:custDataLst>
              <p:tags r:id="rId8"/>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副标题 2"/>
          <p:cNvSpPr/>
          <p:nvPr>
            <p:ph type="subTitle" idx="1" hasCustomPrompt="1"/>
            <p:custDataLst>
              <p:tags r:id="rId11"/>
            </p:custDataLst>
          </p:nvPr>
        </p:nvSpPr>
        <p:spPr>
          <a:xfrm>
            <a:off x="1248410" y="4659609"/>
            <a:ext cx="4846500" cy="607716"/>
          </a:xfrm>
        </p:spPr>
        <p:txBody>
          <a:bodyPr vert="horz" wrap="square" lIns="101600" tIns="0" rIns="82550" bIns="0" rtlCol="0" anchor="t" anchorCtr="0">
            <a:normAutofit/>
          </a:bodyPr>
          <a:lstStyle>
            <a:lvl1pPr marL="0" marR="0" indent="-228600" algn="l" defTabSz="914400" rtl="0" eaLnBrk="1" fontAlgn="auto" latinLnBrk="0" hangingPunct="1">
              <a:lnSpc>
                <a:spcPct val="123000"/>
              </a:lnSpc>
              <a:spcBef>
                <a:spcPts val="0"/>
              </a:spcBef>
              <a:spcAft>
                <a:spcPts val="1000"/>
              </a:spcAft>
              <a:buClrTx/>
              <a:buSzTx/>
              <a:buFontTx/>
              <a:buNone/>
              <a:defRPr kumimoji="0" lang="zh-CN" altLang="en-US" sz="2000" b="0" i="0" u="none" strike="noStrike" kern="1200" cap="none" spc="35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8" name="文本占位符 3"/>
          <p:cNvSpPr/>
          <p:nvPr>
            <p:ph type="body" idx="2" hasCustomPrompt="1"/>
            <p:custDataLst>
              <p:tags r:id="rId12"/>
            </p:custDataLst>
          </p:nvPr>
        </p:nvSpPr>
        <p:spPr>
          <a:xfrm>
            <a:off x="1248510" y="1590675"/>
            <a:ext cx="2513510" cy="607053"/>
          </a:xfrm>
        </p:spPr>
        <p:txBody>
          <a:bodyPr vert="horz" wrap="square" lIns="101600" tIns="90000" rIns="82550" bIns="0" rtlCol="0" anchor="t" anchorCtr="0">
            <a:normAutofit/>
          </a:bodyPr>
          <a:lstStyle>
            <a:lvl1pPr marL="0" marR="0" indent="-228600" algn="l" defTabSz="914400" rtl="0" eaLnBrk="1" fontAlgn="auto" latinLnBrk="0" hangingPunct="1">
              <a:lnSpc>
                <a:spcPct val="83000"/>
              </a:lnSpc>
              <a:spcBef>
                <a:spcPts val="0"/>
              </a:spcBef>
              <a:spcAft>
                <a:spcPts val="1000"/>
              </a:spcAft>
              <a:buClrTx/>
              <a:buSzTx/>
              <a:buFontTx/>
              <a:buNone/>
              <a:defRPr kumimoji="0" lang="zh-CN" altLang="en-US" sz="2800" b="0" i="0" u="none" strike="noStrike" kern="1200" cap="none" spc="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汉仪中黑 简" panose="00020600040101010101" charset="-122"/>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
        <p:nvSpPr>
          <p:cNvPr id="9" name="标题 5"/>
          <p:cNvSpPr/>
          <p:nvPr>
            <p:ph type="title" idx="3" hasCustomPrompt="1"/>
            <p:custDataLst>
              <p:tags r:id="rId13"/>
            </p:custDataLst>
          </p:nvPr>
        </p:nvSpPr>
        <p:spPr>
          <a:xfrm>
            <a:off x="1248410" y="2403310"/>
            <a:ext cx="4846500" cy="2210850"/>
          </a:xfrm>
        </p:spPr>
        <p:txBody>
          <a:bodyPr vert="horz" wrap="square" lIns="101600" tIns="38100" rIns="762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6000" b="0" i="0" u="none" strike="noStrike" kern="1200" cap="none" spc="15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7" name="图片 6"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6" name="图片 5"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292800" y="304200"/>
            <a:ext cx="11606400" cy="6249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32551" y="0"/>
            <a:ext cx="1556260" cy="1508062"/>
          </a:xfrm>
          <a:prstGeom prst="rect">
            <a:avLst/>
          </a:prstGeom>
        </p:spPr>
      </p:pic>
      <p:pic>
        <p:nvPicPr>
          <p:cNvPr id="24" name="图片 23" descr="VCG211367569875"/>
          <p:cNvPicPr>
            <a:picLocks noChangeAspect="1"/>
          </p:cNvPicPr>
          <p:nvPr>
            <p:custDataLst>
              <p:tags r:id="rId7"/>
            </p:custDataLst>
          </p:nvPr>
        </p:nvPicPr>
        <p:blipFill>
          <a:blip r:embed="rId8"/>
          <a:srcRect l="-113278" t="-41662" r="-27718" b="-10777"/>
          <a:stretch>
            <a:fillRect/>
          </a:stretch>
        </p:blipFill>
        <p:spPr>
          <a:xfrm flipH="1">
            <a:off x="0" y="5572131"/>
            <a:ext cx="1313634" cy="1286493"/>
          </a:xfrm>
          <a:prstGeom prst="rect">
            <a:avLst/>
          </a:prstGeom>
        </p:spPr>
      </p:pic>
      <p:sp>
        <p:nvSpPr>
          <p:cNvPr id="2" name="标题 1"/>
          <p:cNvSpPr>
            <a:spLocks noGrp="1"/>
          </p:cNvSpPr>
          <p:nvPr>
            <p:ph type="title" hasCustomPrompt="1"/>
            <p:custDataLst>
              <p:tags r:id="rId9"/>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1281113" y="2163600"/>
            <a:ext cx="9626600" cy="3445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8255"/>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dirty="0">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454352" y="0"/>
            <a:ext cx="1734465" cy="1680747"/>
          </a:xfrm>
          <a:prstGeom prst="rect">
            <a:avLst/>
          </a:prstGeom>
        </p:spPr>
      </p:pic>
      <p:sp>
        <p:nvSpPr>
          <p:cNvPr id="2" name="标题 1"/>
          <p:cNvSpPr>
            <a:spLocks noGrp="1"/>
          </p:cNvSpPr>
          <p:nvPr>
            <p:ph type="title" hasCustomPrompt="1"/>
            <p:custDataLst>
              <p:tags r:id="rId7"/>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汉仪中黑 简" panose="00020600040101010101"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586800" y="1764000"/>
            <a:ext cx="3956400" cy="4093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5101200" y="769938"/>
            <a:ext cx="6480000" cy="5087937"/>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sp>
        <p:nvSpPr>
          <p:cNvPr id="6" name="矩形 5"/>
          <p:cNvSpPr/>
          <p:nvPr>
            <p:custDataLst>
              <p:tags r:id="rId4"/>
            </p:custDataLst>
          </p:nvPr>
        </p:nvSpPr>
        <p:spPr>
          <a:xfrm>
            <a:off x="0" y="5029836"/>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80071" y="0"/>
            <a:ext cx="1508746" cy="1462019"/>
          </a:xfrm>
          <a:prstGeom prst="rect">
            <a:avLst/>
          </a:prstGeom>
        </p:spPr>
      </p:pic>
      <p:sp>
        <p:nvSpPr>
          <p:cNvPr id="2" name="标题 1"/>
          <p:cNvSpPr>
            <a:spLocks noGrp="1"/>
          </p:cNvSpPr>
          <p:nvPr>
            <p:ph type="title"/>
            <p:custDataLst>
              <p:tags r:id="rId7"/>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604837" y="1681200"/>
            <a:ext cx="10990800" cy="3211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2"/>
            </p:custDataLst>
          </p:nvPr>
        </p:nvSpPr>
        <p:spPr>
          <a:xfrm>
            <a:off x="594000" y="5180400"/>
            <a:ext cx="11001600" cy="10116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7"/>
            </p:custDataLst>
          </p:nvPr>
        </p:nvSpPr>
        <p:spPr>
          <a:xfrm>
            <a:off x="579600" y="237600"/>
            <a:ext cx="11037600" cy="441964"/>
          </a:xfrm>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579600" y="1663200"/>
            <a:ext cx="53424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6242400" y="1663200"/>
            <a:ext cx="53676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3"/>
            </p:custDataLst>
          </p:nvPr>
        </p:nvSpPr>
        <p:spPr>
          <a:xfrm>
            <a:off x="572400" y="4816800"/>
            <a:ext cx="53424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4"/>
            </p:custDataLst>
          </p:nvPr>
        </p:nvSpPr>
        <p:spPr>
          <a:xfrm>
            <a:off x="6253200" y="4813200"/>
            <a:ext cx="53676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sp>
        <p:nvSpPr>
          <p:cNvPr id="6" name="矩形 5"/>
          <p:cNvSpPr/>
          <p:nvPr>
            <p:custDataLst>
              <p:tags r:id="rId4"/>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67476" y="0"/>
            <a:ext cx="1521349" cy="1474232"/>
          </a:xfrm>
          <a:prstGeom prst="rect">
            <a:avLst/>
          </a:prstGeom>
        </p:spPr>
      </p:pic>
      <p:pic>
        <p:nvPicPr>
          <p:cNvPr id="24" name="图片 23" descr="VCG211367569875"/>
          <p:cNvPicPr>
            <a:picLocks noChangeAspect="1"/>
          </p:cNvPicPr>
          <p:nvPr>
            <p:custDataLst>
              <p:tags r:id="rId7"/>
            </p:custDataLst>
          </p:nvPr>
        </p:nvPicPr>
        <p:blipFill>
          <a:blip r:embed="rId8"/>
          <a:srcRect l="-113278" t="-41662" r="-27718" b="-10777"/>
          <a:stretch>
            <a:fillRect/>
          </a:stretch>
        </p:blipFill>
        <p:spPr>
          <a:xfrm flipH="1">
            <a:off x="0" y="5497987"/>
            <a:ext cx="1389341" cy="1360636"/>
          </a:xfrm>
          <a:prstGeom prst="rect">
            <a:avLst/>
          </a:prstGeom>
        </p:spPr>
      </p:pic>
      <p:sp>
        <p:nvSpPr>
          <p:cNvPr id="2" name="标题 1"/>
          <p:cNvSpPr>
            <a:spLocks noGrp="1"/>
          </p:cNvSpPr>
          <p:nvPr>
            <p:ph type="title" hasCustomPrompt="1"/>
            <p:custDataLst>
              <p:tags r:id="rId9"/>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2" name="图片 1" descr="3"/>
          <p:cNvPicPr>
            <a:picLocks noChangeAspect="1"/>
          </p:cNvPicPr>
          <p:nvPr>
            <p:custDataLst>
              <p:tags r:id="rId2"/>
            </p:custDataLst>
          </p:nvPr>
        </p:nvPicPr>
        <p:blipFill>
          <a:blip r:embed="rId3"/>
          <a:stretch>
            <a:fillRect/>
          </a:stretch>
        </p:blipFill>
        <p:spPr>
          <a:xfrm>
            <a:off x="-318" y="-20320"/>
            <a:ext cx="12192635" cy="6878307"/>
          </a:xfrm>
          <a:prstGeom prst="rect">
            <a:avLst/>
          </a:prstGeom>
        </p:spPr>
      </p:pic>
      <p:pic>
        <p:nvPicPr>
          <p:cNvPr id="11" name="图片 10" descr="VCG211367570136"/>
          <p:cNvPicPr>
            <a:picLocks noChangeAspect="1"/>
          </p:cNvPicPr>
          <p:nvPr>
            <p:custDataLst>
              <p:tags r:id="rId4"/>
            </p:custDataLst>
          </p:nvPr>
        </p:nvPicPr>
        <p:blipFill>
          <a:blip r:embed="rId5">
            <a:alphaModFix amt="98000"/>
          </a:blip>
          <a:stretch>
            <a:fillRect/>
          </a:stretch>
        </p:blipFill>
        <p:spPr>
          <a:xfrm>
            <a:off x="508000" y="456447"/>
            <a:ext cx="10097138" cy="5960346"/>
          </a:xfrm>
          <a:prstGeom prst="rect">
            <a:avLst/>
          </a:prstGeom>
        </p:spPr>
      </p:pic>
      <p:pic>
        <p:nvPicPr>
          <p:cNvPr id="3" name="图片 2" descr="VCG211367570136"/>
          <p:cNvPicPr>
            <a:picLocks noChangeAspect="1"/>
          </p:cNvPicPr>
          <p:nvPr>
            <p:custDataLst>
              <p:tags r:id="rId6"/>
            </p:custDataLst>
          </p:nvPr>
        </p:nvPicPr>
        <p:blipFill>
          <a:blip r:embed="rId7"/>
          <a:srcRect l="-4883" t="-1319" r="-2887" b="-2272"/>
          <a:stretch>
            <a:fillRect/>
          </a:stretch>
        </p:blipFill>
        <p:spPr>
          <a:xfrm flipH="1">
            <a:off x="7207403" y="1962785"/>
            <a:ext cx="4825212" cy="4478020"/>
          </a:xfrm>
          <a:prstGeom prst="rect">
            <a:avLst/>
          </a:prstGeom>
        </p:spPr>
      </p:pic>
      <p:sp>
        <p:nvSpPr>
          <p:cNvPr id="16" name="日期占位符 15"/>
          <p:cNvSpPr>
            <a:spLocks noGrp="1"/>
          </p:cNvSpPr>
          <p:nvPr>
            <p:ph type="dt" sz="half" idx="10"/>
            <p:custDataLst>
              <p:tags r:id="rId8"/>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9"/>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18" name="灯片编号占位符 17"/>
          <p:cNvSpPr>
            <a:spLocks noGrp="1"/>
          </p:cNvSpPr>
          <p:nvPr>
            <p:ph type="sldNum" sz="quarter" idx="12"/>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4" name="副标题 2"/>
          <p:cNvSpPr/>
          <p:nvPr>
            <p:ph type="subTitle" idx="1" hasCustomPrompt="1"/>
            <p:custDataLst>
              <p:tags r:id="rId11"/>
            </p:custDataLst>
          </p:nvPr>
        </p:nvSpPr>
        <p:spPr>
          <a:xfrm>
            <a:off x="1248410" y="4659609"/>
            <a:ext cx="4846500" cy="607716"/>
          </a:xfrm>
        </p:spPr>
        <p:txBody>
          <a:bodyPr vert="horz" wrap="square" lIns="101600" tIns="0" rIns="82550" bIns="0" rtlCol="0" anchor="t" anchorCtr="0">
            <a:normAutofit/>
          </a:bodyPr>
          <a:lstStyle>
            <a:lvl1pPr marL="0" marR="0" indent="-228600" algn="l" defTabSz="914400" rtl="0" eaLnBrk="1" fontAlgn="auto" latinLnBrk="0" hangingPunct="1">
              <a:lnSpc>
                <a:spcPct val="123000"/>
              </a:lnSpc>
              <a:spcBef>
                <a:spcPts val="0"/>
              </a:spcBef>
              <a:spcAft>
                <a:spcPts val="1000"/>
              </a:spcAft>
              <a:buClrTx/>
              <a:buSzTx/>
              <a:buFontTx/>
              <a:buNone/>
              <a:defRPr kumimoji="0" lang="zh-CN" altLang="en-US" sz="2000" b="0" i="0" u="none" strike="noStrike" kern="1200" cap="none" spc="35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5" name="文本占位符 3"/>
          <p:cNvSpPr/>
          <p:nvPr>
            <p:ph type="body" idx="2" hasCustomPrompt="1"/>
            <p:custDataLst>
              <p:tags r:id="rId12"/>
            </p:custDataLst>
          </p:nvPr>
        </p:nvSpPr>
        <p:spPr>
          <a:xfrm>
            <a:off x="1248510" y="1590675"/>
            <a:ext cx="2513510" cy="607053"/>
          </a:xfrm>
        </p:spPr>
        <p:txBody>
          <a:bodyPr vert="horz" wrap="square" lIns="101600" tIns="90000" rIns="82550" bIns="0" rtlCol="0" anchor="t" anchorCtr="0">
            <a:normAutofit/>
          </a:bodyPr>
          <a:lstStyle>
            <a:lvl1pPr marL="0" marR="0" indent="-228600" algn="l" defTabSz="914400" rtl="0" eaLnBrk="1" fontAlgn="auto" latinLnBrk="0" hangingPunct="1">
              <a:lnSpc>
                <a:spcPct val="83000"/>
              </a:lnSpc>
              <a:spcBef>
                <a:spcPts val="0"/>
              </a:spcBef>
              <a:spcAft>
                <a:spcPts val="1000"/>
              </a:spcAft>
              <a:buClrTx/>
              <a:buSzTx/>
              <a:buFontTx/>
              <a:buNone/>
              <a:defRPr kumimoji="0" lang="zh-CN" altLang="en-US" sz="2800" b="0" i="0" u="none" strike="noStrike" kern="1200" cap="none" spc="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
        <p:nvSpPr>
          <p:cNvPr id="6" name="标题 5"/>
          <p:cNvSpPr/>
          <p:nvPr>
            <p:ph type="ctrTitle" idx="3" hasCustomPrompt="1"/>
            <p:custDataLst>
              <p:tags r:id="rId13"/>
            </p:custDataLst>
          </p:nvPr>
        </p:nvSpPr>
        <p:spPr>
          <a:xfrm>
            <a:off x="1248410" y="2403310"/>
            <a:ext cx="4846500" cy="2210850"/>
          </a:xfrm>
        </p:spPr>
        <p:txBody>
          <a:bodyPr vert="horz" wrap="square" lIns="101600" tIns="38100" rIns="762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6000" b="0" i="0" u="none" strike="noStrike" kern="1200" cap="none" spc="15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6" name="图片 5" descr="3"/>
          <p:cNvPicPr>
            <a:picLocks noChangeAspect="1"/>
          </p:cNvPicPr>
          <p:nvPr>
            <p:custDataLst>
              <p:tags r:id="rId2"/>
            </p:custDataLst>
          </p:nvPr>
        </p:nvPicPr>
        <p:blipFill>
          <a:blip r:embed="rId3"/>
          <a:stretch>
            <a:fillRect/>
          </a:stretch>
        </p:blipFill>
        <p:spPr>
          <a:xfrm>
            <a:off x="-318" y="-20320"/>
            <a:ext cx="12192635" cy="6878307"/>
          </a:xfrm>
          <a:prstGeom prst="rect">
            <a:avLst/>
          </a:prstGeom>
        </p:spPr>
      </p:pic>
      <p:pic>
        <p:nvPicPr>
          <p:cNvPr id="11" name="图片 10" descr="VCG211367570136"/>
          <p:cNvPicPr>
            <a:picLocks noChangeAspect="1"/>
          </p:cNvPicPr>
          <p:nvPr>
            <p:custDataLst>
              <p:tags r:id="rId4"/>
            </p:custDataLst>
          </p:nvPr>
        </p:nvPicPr>
        <p:blipFill>
          <a:blip r:embed="rId5">
            <a:alphaModFix amt="98000"/>
          </a:blip>
          <a:stretch>
            <a:fillRect/>
          </a:stretch>
        </p:blipFill>
        <p:spPr>
          <a:xfrm>
            <a:off x="508000" y="456447"/>
            <a:ext cx="10097138" cy="5960346"/>
          </a:xfrm>
          <a:prstGeom prst="rect">
            <a:avLst/>
          </a:prstGeom>
        </p:spPr>
      </p:pic>
      <p:pic>
        <p:nvPicPr>
          <p:cNvPr id="2" name="图片 1" descr="VCG211367570136"/>
          <p:cNvPicPr>
            <a:picLocks noChangeAspect="1"/>
          </p:cNvPicPr>
          <p:nvPr>
            <p:custDataLst>
              <p:tags r:id="rId6"/>
            </p:custDataLst>
          </p:nvPr>
        </p:nvPicPr>
        <p:blipFill>
          <a:blip r:embed="rId7"/>
          <a:srcRect l="-4883" t="-1319" r="-2887" b="-2272"/>
          <a:stretch>
            <a:fillRect/>
          </a:stretch>
        </p:blipFill>
        <p:spPr>
          <a:xfrm flipH="1">
            <a:off x="7207403" y="1962785"/>
            <a:ext cx="4825212" cy="4478020"/>
          </a:xfrm>
          <a:prstGeom prst="rect">
            <a:avLst/>
          </a:prstGeom>
        </p:spPr>
      </p:pic>
      <p:sp>
        <p:nvSpPr>
          <p:cNvPr id="3" name="日期占位符 2"/>
          <p:cNvSpPr>
            <a:spLocks noGrp="1"/>
          </p:cNvSpPr>
          <p:nvPr>
            <p:ph type="dt" sz="half" idx="10"/>
            <p:custDataLst>
              <p:tags r:id="rId8"/>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副标题 2"/>
          <p:cNvSpPr/>
          <p:nvPr>
            <p:ph type="subTitle" idx="1" hasCustomPrompt="1"/>
            <p:custDataLst>
              <p:tags r:id="rId11"/>
            </p:custDataLst>
          </p:nvPr>
        </p:nvSpPr>
        <p:spPr>
          <a:xfrm>
            <a:off x="1248410" y="4659609"/>
            <a:ext cx="4846500" cy="607716"/>
          </a:xfrm>
        </p:spPr>
        <p:txBody>
          <a:bodyPr vert="horz" wrap="square" lIns="101600" tIns="0" rIns="82550" bIns="0" rtlCol="0" anchor="t" anchorCtr="0">
            <a:normAutofit/>
          </a:bodyPr>
          <a:lstStyle>
            <a:lvl1pPr marL="0" marR="0" indent="-228600" algn="l" defTabSz="914400" rtl="0" eaLnBrk="1" fontAlgn="auto" latinLnBrk="0" hangingPunct="1">
              <a:lnSpc>
                <a:spcPct val="123000"/>
              </a:lnSpc>
              <a:spcBef>
                <a:spcPts val="0"/>
              </a:spcBef>
              <a:spcAft>
                <a:spcPts val="1000"/>
              </a:spcAft>
              <a:buClrTx/>
              <a:buSzTx/>
              <a:buFontTx/>
              <a:buNone/>
              <a:defRPr kumimoji="0" lang="zh-CN" altLang="en-US" sz="2000" b="0" i="0" u="none" strike="noStrike" kern="1200" cap="none" spc="35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8" name="文本占位符 3"/>
          <p:cNvSpPr/>
          <p:nvPr>
            <p:ph type="body" idx="2" hasCustomPrompt="1"/>
            <p:custDataLst>
              <p:tags r:id="rId12"/>
            </p:custDataLst>
          </p:nvPr>
        </p:nvSpPr>
        <p:spPr>
          <a:xfrm>
            <a:off x="1248510" y="1590675"/>
            <a:ext cx="2513510" cy="607053"/>
          </a:xfrm>
        </p:spPr>
        <p:txBody>
          <a:bodyPr vert="horz" wrap="square" lIns="101600" tIns="90000" rIns="82550" bIns="0" rtlCol="0" anchor="t" anchorCtr="0">
            <a:normAutofit/>
          </a:bodyPr>
          <a:lstStyle>
            <a:lvl1pPr marL="0" marR="0" indent="-228600" algn="l" defTabSz="914400" rtl="0" eaLnBrk="1" fontAlgn="auto" latinLnBrk="0" hangingPunct="1">
              <a:lnSpc>
                <a:spcPct val="83000"/>
              </a:lnSpc>
              <a:spcBef>
                <a:spcPts val="0"/>
              </a:spcBef>
              <a:spcAft>
                <a:spcPts val="1000"/>
              </a:spcAft>
              <a:buClrTx/>
              <a:buSzTx/>
              <a:buFontTx/>
              <a:buNone/>
              <a:defRPr kumimoji="0" lang="zh-CN" altLang="en-US" sz="2800" b="0" i="0" u="none" strike="noStrike" kern="1200" cap="none" spc="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汉仪中黑 简" panose="00020600040101010101" charset="-122"/>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
        <p:nvSpPr>
          <p:cNvPr id="9" name="标题 5"/>
          <p:cNvSpPr/>
          <p:nvPr>
            <p:ph type="title" idx="3" hasCustomPrompt="1"/>
            <p:custDataLst>
              <p:tags r:id="rId13"/>
            </p:custDataLst>
          </p:nvPr>
        </p:nvSpPr>
        <p:spPr>
          <a:xfrm>
            <a:off x="1248410" y="2403310"/>
            <a:ext cx="4846500" cy="2210850"/>
          </a:xfrm>
        </p:spPr>
        <p:txBody>
          <a:bodyPr vert="horz" wrap="square" lIns="101600" tIns="38100" rIns="762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6000" b="0" i="0" u="none" strike="noStrike" kern="1200" cap="none" spc="15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7" name="图片 6"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11"/>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7" name="图片 6" descr="3"/>
          <p:cNvPicPr>
            <a:picLocks noChangeAspect="1"/>
          </p:cNvPicPr>
          <p:nvPr>
            <p:custDataLst>
              <p:tags r:id="rId2"/>
            </p:custDataLst>
          </p:nvPr>
        </p:nvPicPr>
        <p:blipFill>
          <a:blip r:embed="rId3"/>
          <a:stretch>
            <a:fillRect/>
          </a:stretch>
        </p:blipFill>
        <p:spPr>
          <a:xfrm>
            <a:off x="1111" y="0"/>
            <a:ext cx="12192635" cy="6857683"/>
          </a:xfrm>
          <a:prstGeom prst="rect">
            <a:avLst/>
          </a:prstGeom>
        </p:spPr>
      </p:pic>
      <p:pic>
        <p:nvPicPr>
          <p:cNvPr id="3" name="图片 2" descr="VCG211367570136"/>
          <p:cNvPicPr>
            <a:picLocks noChangeAspect="1"/>
          </p:cNvPicPr>
          <p:nvPr>
            <p:custDataLst>
              <p:tags r:id="rId4"/>
            </p:custDataLst>
          </p:nvPr>
        </p:nvPicPr>
        <p:blipFill>
          <a:blip r:embed="rId5">
            <a:alphaModFix amt="95000"/>
          </a:blip>
          <a:srcRect l="-502" r="-604"/>
          <a:stretch>
            <a:fillRect/>
          </a:stretch>
        </p:blipFill>
        <p:spPr>
          <a:xfrm>
            <a:off x="1367333" y="1669097"/>
            <a:ext cx="9458921" cy="3519805"/>
          </a:xfrm>
          <a:prstGeom prst="rect">
            <a:avLst/>
          </a:prstGeom>
        </p:spPr>
      </p:pic>
      <p:pic>
        <p:nvPicPr>
          <p:cNvPr id="2" name="图片 1" descr="图片1"/>
          <p:cNvPicPr>
            <a:picLocks noChangeAspect="1"/>
          </p:cNvPicPr>
          <p:nvPr>
            <p:custDataLst>
              <p:tags r:id="rId6"/>
            </p:custDataLst>
          </p:nvPr>
        </p:nvPicPr>
        <p:blipFill>
          <a:blip r:embed="rId7"/>
          <a:srcRect l="-99178" t="-39123" r="-31778" b="-87475"/>
          <a:stretch>
            <a:fillRect/>
          </a:stretch>
        </p:blipFill>
        <p:spPr>
          <a:xfrm>
            <a:off x="6662579" y="0"/>
            <a:ext cx="5530850" cy="4364256"/>
          </a:xfrm>
          <a:prstGeom prst="rect">
            <a:avLst/>
          </a:prstGeom>
        </p:spPr>
      </p:pic>
      <p:pic>
        <p:nvPicPr>
          <p:cNvPr id="14" name="图片 13" descr="VCG211367569875"/>
          <p:cNvPicPr>
            <a:picLocks noChangeAspect="1"/>
          </p:cNvPicPr>
          <p:nvPr>
            <p:custDataLst>
              <p:tags r:id="rId8"/>
            </p:custDataLst>
          </p:nvPr>
        </p:nvPicPr>
        <p:blipFill>
          <a:blip r:embed="rId9"/>
          <a:srcRect l="-626" t="40826" r="35981" b="-425"/>
          <a:stretch>
            <a:fillRect/>
          </a:stretch>
        </p:blipFill>
        <p:spPr>
          <a:xfrm>
            <a:off x="795" y="2762569"/>
            <a:ext cx="4978446" cy="4095419"/>
          </a:xfrm>
          <a:prstGeom prst="rect">
            <a:avLst/>
          </a:prstGeom>
        </p:spPr>
      </p:pic>
      <p:sp>
        <p:nvSpPr>
          <p:cNvPr id="4" name="日期占位符 3"/>
          <p:cNvSpPr>
            <a:spLocks noGrp="1"/>
          </p:cNvSpPr>
          <p:nvPr>
            <p:ph type="dt" sz="half" idx="10"/>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8" name="标题 2"/>
          <p:cNvSpPr/>
          <p:nvPr>
            <p:ph type="ctrTitle" idx="1" hasCustomPrompt="1"/>
            <p:custDataLst>
              <p:tags r:id="rId13"/>
            </p:custDataLst>
          </p:nvPr>
        </p:nvSpPr>
        <p:spPr>
          <a:xfrm>
            <a:off x="4905125" y="2501789"/>
            <a:ext cx="5299325" cy="801914"/>
          </a:xfrm>
          <a:noFill/>
          <a:ln>
            <a:noFill/>
          </a:ln>
        </p:spPr>
        <p:txBody>
          <a:bodyPr vert="horz" wrap="square" lIns="101600" tIns="38100" rIns="635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4200" b="1" i="0" u="none" strike="noStrike" kern="1200" cap="none" spc="40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lvl="0"/>
            <a:r>
              <a:rPr>
                <a:sym typeface="+mn-ea"/>
              </a:rPr>
              <a:t>编辑标题</a:t>
            </a:r>
            <a:endParaRPr>
              <a:sym typeface="+mn-ea"/>
            </a:endParaRPr>
          </a:p>
        </p:txBody>
      </p:sp>
      <p:sp>
        <p:nvSpPr>
          <p:cNvPr id="9" name="文本占位符 3"/>
          <p:cNvSpPr/>
          <p:nvPr>
            <p:ph type="body" idx="2" hasCustomPrompt="1"/>
            <p:custDataLst>
              <p:tags r:id="rId14"/>
            </p:custDataLst>
          </p:nvPr>
        </p:nvSpPr>
        <p:spPr>
          <a:xfrm>
            <a:off x="4905125" y="3477873"/>
            <a:ext cx="5192282" cy="983343"/>
          </a:xfrm>
          <a:noFill/>
        </p:spPr>
        <p:txBody>
          <a:bodyPr vert="horz" wrap="square" lIns="101600" tIns="0" rIns="82550" bIns="0" rtlCol="0">
            <a:normAutofit/>
          </a:bodyPr>
          <a:lstStyle>
            <a:lvl1pPr marL="0" marR="0" indent="-228600" algn="l" defTabSz="914400" rtl="0" eaLnBrk="1" fontAlgn="auto" latinLnBrk="0" hangingPunct="1">
              <a:lnSpc>
                <a:spcPct val="100000"/>
              </a:lnSpc>
              <a:spcBef>
                <a:spcPts val="0"/>
              </a:spcBef>
              <a:spcAft>
                <a:spcPts val="1000"/>
              </a:spcAft>
              <a:buClrTx/>
              <a:buSzTx/>
              <a:buFontTx/>
              <a:buNone/>
              <a:defRPr kumimoji="0" lang="zh-CN" altLang="en-US" sz="2000" b="0" i="0" u="none" strike="noStrike" kern="1200" cap="none" spc="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9" name="图片 8"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8" name="图片 7"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11"/>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2"/>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汉仪中黑 简" panose="00020600040101010101" charset="-122"/>
              </a:defRPr>
            </a:lvl1pPr>
            <a:lvl2pPr eaLnBrk="1" fontAlgn="auto" latinLnBrk="0" hangingPunct="1">
              <a:defRPr sz="1600">
                <a:solidFill>
                  <a:schemeClr val="tx1"/>
                </a:solidFill>
                <a:latin typeface="Arial" panose="020B0604020202020204" pitchFamily="34" charset="0"/>
                <a:ea typeface="汉仪中黑 简" panose="00020600040101010101" charset="-122"/>
              </a:defRPr>
            </a:lvl2pPr>
            <a:lvl3pPr eaLnBrk="1" fontAlgn="auto" latinLnBrk="0" hangingPunct="1">
              <a:defRPr sz="1600">
                <a:solidFill>
                  <a:schemeClr val="tx1"/>
                </a:solidFill>
                <a:latin typeface="Arial" panose="020B0604020202020204" pitchFamily="34" charset="0"/>
                <a:ea typeface="汉仪中黑 简" panose="00020600040101010101" charset="-122"/>
              </a:defRPr>
            </a:lvl3pPr>
            <a:lvl4pPr eaLnBrk="1" fontAlgn="auto" latinLnBrk="0" hangingPunct="1">
              <a:defRPr sz="1600">
                <a:solidFill>
                  <a:schemeClr val="tx1"/>
                </a:solidFill>
                <a:latin typeface="Arial" panose="020B0604020202020204" pitchFamily="34" charset="0"/>
                <a:ea typeface="汉仪中黑 简" panose="00020600040101010101" charset="-122"/>
              </a:defRPr>
            </a:lvl4pPr>
            <a:lvl5pPr eaLnBrk="1" fontAlgn="auto" latinLnBrk="0" hangingPunct="1">
              <a:defRPr sz="160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7" name="灯片编号占位符 6"/>
          <p:cNvSpPr>
            <a:spLocks noGrp="1"/>
          </p:cNvSpPr>
          <p:nvPr>
            <p:ph type="sldNum" sz="quarter" idx="12"/>
            <p:custDataLst>
              <p:tags r:id="rId15"/>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1" name="图片 10"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10" name="图片 9"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11"/>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汉仪中黑 简" panose="00020600040101010101"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2"/>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3"/>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4"/>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5"/>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6"/>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9" name="灯片编号占位符 8"/>
          <p:cNvSpPr>
            <a:spLocks noGrp="1"/>
          </p:cNvSpPr>
          <p:nvPr>
            <p:ph type="sldNum" sz="quarter" idx="12"/>
            <p:custDataLst>
              <p:tags r:id="rId17"/>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476" y="-317"/>
            <a:ext cx="12192635" cy="6857683"/>
          </a:xfrm>
          <a:prstGeom prst="rect">
            <a:avLst/>
          </a:prstGeom>
        </p:spPr>
      </p:pic>
      <p:pic>
        <p:nvPicPr>
          <p:cNvPr id="6" name="图片 5" descr="VCG211367569875"/>
          <p:cNvPicPr>
            <a:picLocks noChangeAspect="1"/>
          </p:cNvPicPr>
          <p:nvPr>
            <p:custDataLst>
              <p:tags r:id="rId4"/>
            </p:custDataLst>
          </p:nvPr>
        </p:nvPicPr>
        <p:blipFill>
          <a:blip r:embed="rId5"/>
          <a:srcRect l="-1751" t="-7818" r="-35496"/>
          <a:stretch>
            <a:fillRect/>
          </a:stretch>
        </p:blipFill>
        <p:spPr>
          <a:xfrm>
            <a:off x="794" y="392783"/>
            <a:ext cx="6744960" cy="5283764"/>
          </a:xfrm>
          <a:prstGeom prst="rect">
            <a:avLst/>
          </a:prstGeom>
        </p:spPr>
      </p:pic>
      <p:pic>
        <p:nvPicPr>
          <p:cNvPr id="7" name="图片 6" descr="VCG211367570136"/>
          <p:cNvPicPr>
            <a:picLocks noChangeAspect="1"/>
          </p:cNvPicPr>
          <p:nvPr>
            <p:custDataLst>
              <p:tags r:id="rId6"/>
            </p:custDataLst>
          </p:nvPr>
        </p:nvPicPr>
        <p:blipFill>
          <a:blip r:embed="rId7">
            <a:alphaModFix amt="98000"/>
          </a:blip>
          <a:srcRect r="4904"/>
          <a:stretch>
            <a:fillRect/>
          </a:stretch>
        </p:blipFill>
        <p:spPr>
          <a:xfrm>
            <a:off x="2599850" y="2567829"/>
            <a:ext cx="9592626" cy="3540664"/>
          </a:xfrm>
          <a:prstGeom prst="rect">
            <a:avLst/>
          </a:prstGeom>
        </p:spPr>
      </p:pic>
      <p:sp>
        <p:nvSpPr>
          <p:cNvPr id="2" name="标题 1"/>
          <p:cNvSpPr>
            <a:spLocks noGrp="1"/>
          </p:cNvSpPr>
          <p:nvPr>
            <p:ph type="title"/>
            <p:custDataLst>
              <p:tags r:id="rId8"/>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9"/>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9" name="图片 8"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8" name="图片 7"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1"/>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汉仪中黑 简" panose="00020600040101010101" charset="-122"/>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2"/>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7" name="灯片编号占位符 6"/>
          <p:cNvSpPr>
            <a:spLocks noGrp="1"/>
          </p:cNvSpPr>
          <p:nvPr>
            <p:ph type="sldNum" sz="quarter" idx="12"/>
            <p:custDataLst>
              <p:tags r:id="rId15"/>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7" name="图片 6"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竖排标题 1"/>
          <p:cNvSpPr>
            <a:spLocks noGrp="1"/>
          </p:cNvSpPr>
          <p:nvPr>
            <p:ph type="title" orient="vert"/>
            <p:custDataLst>
              <p:tags r:id="rId10"/>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11"/>
            </p:custDataLst>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汉仪中黑 简" panose="00020600040101010101" charset="-122"/>
              </a:defRPr>
            </a:lvl1pPr>
            <a:lvl2pPr indent="0" eaLnBrk="1" fontAlgn="auto" latinLnBrk="0" hangingPunct="1">
              <a:defRPr>
                <a:solidFill>
                  <a:schemeClr val="tx1"/>
                </a:solidFill>
                <a:latin typeface="Arial" panose="020B0604020202020204" pitchFamily="34" charset="0"/>
                <a:ea typeface="汉仪中黑 简" panose="00020600040101010101" charset="-122"/>
              </a:defRPr>
            </a:lvl2pPr>
            <a:lvl3pPr indent="0" eaLnBrk="1" fontAlgn="auto" latinLnBrk="0" hangingPunct="1">
              <a:defRPr>
                <a:solidFill>
                  <a:schemeClr val="tx1"/>
                </a:solidFill>
                <a:latin typeface="Arial" panose="020B0604020202020204" pitchFamily="34" charset="0"/>
                <a:ea typeface="汉仪中黑 简" panose="00020600040101010101" charset="-122"/>
              </a:defRPr>
            </a:lvl3pPr>
            <a:lvl4pPr indent="0" eaLnBrk="1" fontAlgn="auto" latinLnBrk="0" hangingPunct="1">
              <a:defRPr>
                <a:solidFill>
                  <a:schemeClr val="tx1"/>
                </a:solidFill>
                <a:latin typeface="Arial" panose="020B0604020202020204" pitchFamily="34" charset="0"/>
                <a:ea typeface="汉仪中黑 简" panose="00020600040101010101" charset="-122"/>
              </a:defRPr>
            </a:lvl4pPr>
            <a:lvl5pPr indent="0" eaLnBrk="1" fontAlgn="auto" latinLnBrk="0" hangingPunct="1">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6" name="图片 5"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2" name="图片 1"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3" name="日期占位符 2"/>
          <p:cNvSpPr>
            <a:spLocks noGrp="1"/>
          </p:cNvSpPr>
          <p:nvPr>
            <p:ph type="dt" sz="half" idx="10"/>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3"/>
            </p:custDataLst>
          </p:nvPr>
        </p:nvSpPr>
        <p:spPr>
          <a:xfrm>
            <a:off x="669930" y="952508"/>
            <a:ext cx="10852237" cy="5388907"/>
          </a:xfrm>
        </p:spPr>
        <p:txBody>
          <a:bodyPr/>
          <a:lstStyle>
            <a:lvl1pPr>
              <a:defRPr>
                <a:solidFill>
                  <a:schemeClr val="tx1"/>
                </a:solidFill>
                <a:latin typeface="Arial" panose="020B0604020202020204" pitchFamily="34" charset="0"/>
                <a:ea typeface="汉仪中黑 简" panose="00020600040101010101" charset="-122"/>
              </a:defRPr>
            </a:lvl1pPr>
            <a:lvl2pPr>
              <a:defRPr>
                <a:solidFill>
                  <a:schemeClr val="tx1"/>
                </a:solidFill>
                <a:latin typeface="Arial" panose="020B0604020202020204" pitchFamily="34" charset="0"/>
                <a:ea typeface="汉仪中黑 简" panose="00020600040101010101" charset="-122"/>
              </a:defRPr>
            </a:lvl2pPr>
            <a:lvl3pPr>
              <a:defRPr>
                <a:solidFill>
                  <a:schemeClr val="tx1"/>
                </a:solidFill>
                <a:latin typeface="Arial" panose="020B0604020202020204" pitchFamily="34" charset="0"/>
                <a:ea typeface="汉仪中黑 简" panose="00020600040101010101" charset="-122"/>
              </a:defRPr>
            </a:lvl3pPr>
            <a:lvl4pPr>
              <a:defRPr>
                <a:solidFill>
                  <a:schemeClr val="tx1"/>
                </a:solidFill>
                <a:latin typeface="Arial" panose="020B0604020202020204" pitchFamily="34" charset="0"/>
                <a:ea typeface="汉仪中黑 简" panose="00020600040101010101" charset="-122"/>
              </a:defRPr>
            </a:lvl4pPr>
            <a:lvl5pPr>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6" name="图片 5" descr="3"/>
          <p:cNvPicPr>
            <a:picLocks noChangeAspect="1"/>
          </p:cNvPicPr>
          <p:nvPr>
            <p:custDataLst>
              <p:tags r:id="rId2"/>
            </p:custDataLst>
          </p:nvPr>
        </p:nvPicPr>
        <p:blipFill>
          <a:blip r:embed="rId3"/>
          <a:stretch>
            <a:fillRect/>
          </a:stretch>
        </p:blipFill>
        <p:spPr>
          <a:xfrm>
            <a:off x="-318" y="-20320"/>
            <a:ext cx="12192635" cy="6878307"/>
          </a:xfrm>
          <a:prstGeom prst="rect">
            <a:avLst/>
          </a:prstGeom>
        </p:spPr>
      </p:pic>
      <p:pic>
        <p:nvPicPr>
          <p:cNvPr id="11" name="图片 10" descr="VCG211367570136"/>
          <p:cNvPicPr>
            <a:picLocks noChangeAspect="1"/>
          </p:cNvPicPr>
          <p:nvPr>
            <p:custDataLst>
              <p:tags r:id="rId4"/>
            </p:custDataLst>
          </p:nvPr>
        </p:nvPicPr>
        <p:blipFill>
          <a:blip r:embed="rId5">
            <a:alphaModFix amt="98000"/>
          </a:blip>
          <a:stretch>
            <a:fillRect/>
          </a:stretch>
        </p:blipFill>
        <p:spPr>
          <a:xfrm>
            <a:off x="508000" y="456447"/>
            <a:ext cx="10097138" cy="5960346"/>
          </a:xfrm>
          <a:prstGeom prst="rect">
            <a:avLst/>
          </a:prstGeom>
        </p:spPr>
      </p:pic>
      <p:pic>
        <p:nvPicPr>
          <p:cNvPr id="2" name="图片 1" descr="VCG211367570136"/>
          <p:cNvPicPr>
            <a:picLocks noChangeAspect="1"/>
          </p:cNvPicPr>
          <p:nvPr>
            <p:custDataLst>
              <p:tags r:id="rId6"/>
            </p:custDataLst>
          </p:nvPr>
        </p:nvPicPr>
        <p:blipFill>
          <a:blip r:embed="rId7"/>
          <a:srcRect l="-4883" t="-1319" r="-2887" b="-2272"/>
          <a:stretch>
            <a:fillRect/>
          </a:stretch>
        </p:blipFill>
        <p:spPr>
          <a:xfrm flipH="1">
            <a:off x="7207403" y="1962785"/>
            <a:ext cx="4825212" cy="4478020"/>
          </a:xfrm>
          <a:prstGeom prst="rect">
            <a:avLst/>
          </a:prstGeom>
        </p:spPr>
      </p:pic>
      <p:sp>
        <p:nvSpPr>
          <p:cNvPr id="3" name="日期占位符 2"/>
          <p:cNvSpPr>
            <a:spLocks noGrp="1"/>
          </p:cNvSpPr>
          <p:nvPr>
            <p:ph type="dt" sz="half" idx="10"/>
            <p:custDataLst>
              <p:tags r:id="rId8"/>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副标题 2"/>
          <p:cNvSpPr/>
          <p:nvPr>
            <p:ph type="subTitle" idx="1" hasCustomPrompt="1"/>
            <p:custDataLst>
              <p:tags r:id="rId11"/>
            </p:custDataLst>
          </p:nvPr>
        </p:nvSpPr>
        <p:spPr>
          <a:xfrm>
            <a:off x="1248410" y="4659609"/>
            <a:ext cx="4846500" cy="607716"/>
          </a:xfrm>
        </p:spPr>
        <p:txBody>
          <a:bodyPr vert="horz" wrap="square" lIns="101600" tIns="0" rIns="82550" bIns="0" rtlCol="0" anchor="t" anchorCtr="0">
            <a:normAutofit/>
          </a:bodyPr>
          <a:lstStyle>
            <a:lvl1pPr marL="0" marR="0" indent="-228600" algn="l" defTabSz="914400" rtl="0" eaLnBrk="1" fontAlgn="auto" latinLnBrk="0" hangingPunct="1">
              <a:lnSpc>
                <a:spcPct val="123000"/>
              </a:lnSpc>
              <a:spcBef>
                <a:spcPts val="0"/>
              </a:spcBef>
              <a:spcAft>
                <a:spcPts val="1000"/>
              </a:spcAft>
              <a:buClrTx/>
              <a:buSzTx/>
              <a:buFontTx/>
              <a:buNone/>
              <a:defRPr kumimoji="0" lang="zh-CN" altLang="en-US" sz="2000" b="0" i="0" u="none" strike="noStrike" kern="1200" cap="none" spc="35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8" name="文本占位符 3"/>
          <p:cNvSpPr/>
          <p:nvPr>
            <p:ph type="body" idx="2" hasCustomPrompt="1"/>
            <p:custDataLst>
              <p:tags r:id="rId12"/>
            </p:custDataLst>
          </p:nvPr>
        </p:nvSpPr>
        <p:spPr>
          <a:xfrm>
            <a:off x="1248510" y="1590675"/>
            <a:ext cx="2513510" cy="607053"/>
          </a:xfrm>
        </p:spPr>
        <p:txBody>
          <a:bodyPr vert="horz" wrap="square" lIns="101600" tIns="90000" rIns="82550" bIns="0" rtlCol="0" anchor="t" anchorCtr="0">
            <a:normAutofit/>
          </a:bodyPr>
          <a:lstStyle>
            <a:lvl1pPr marL="0" marR="0" indent="-228600" algn="l" defTabSz="914400" rtl="0" eaLnBrk="1" fontAlgn="auto" latinLnBrk="0" hangingPunct="1">
              <a:lnSpc>
                <a:spcPct val="83000"/>
              </a:lnSpc>
              <a:spcBef>
                <a:spcPts val="0"/>
              </a:spcBef>
              <a:spcAft>
                <a:spcPts val="1000"/>
              </a:spcAft>
              <a:buClrTx/>
              <a:buSzTx/>
              <a:buFontTx/>
              <a:buNone/>
              <a:defRPr kumimoji="0" lang="zh-CN" altLang="en-US" sz="2800" b="0" i="0" u="none" strike="noStrike" kern="1200" cap="none" spc="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汉仪中黑 简" panose="00020600040101010101" charset="-122"/>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
        <p:nvSpPr>
          <p:cNvPr id="9" name="标题 5"/>
          <p:cNvSpPr/>
          <p:nvPr>
            <p:ph type="title" idx="3" hasCustomPrompt="1"/>
            <p:custDataLst>
              <p:tags r:id="rId13"/>
            </p:custDataLst>
          </p:nvPr>
        </p:nvSpPr>
        <p:spPr>
          <a:xfrm>
            <a:off x="1248410" y="2403310"/>
            <a:ext cx="4846500" cy="2210850"/>
          </a:xfrm>
        </p:spPr>
        <p:txBody>
          <a:bodyPr vert="horz" wrap="square" lIns="101600" tIns="38100" rIns="762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6000" b="0" i="0" u="none" strike="noStrike" kern="1200" cap="none" spc="15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7" name="图片 6"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6" name="图片 5"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7" name="图片 6"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6" name="图片 5"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292800" y="304200"/>
            <a:ext cx="11606400" cy="6249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32551" y="0"/>
            <a:ext cx="1556260" cy="1508062"/>
          </a:xfrm>
          <a:prstGeom prst="rect">
            <a:avLst/>
          </a:prstGeom>
        </p:spPr>
      </p:pic>
      <p:pic>
        <p:nvPicPr>
          <p:cNvPr id="24" name="图片 23" descr="VCG211367569875"/>
          <p:cNvPicPr>
            <a:picLocks noChangeAspect="1"/>
          </p:cNvPicPr>
          <p:nvPr>
            <p:custDataLst>
              <p:tags r:id="rId7"/>
            </p:custDataLst>
          </p:nvPr>
        </p:nvPicPr>
        <p:blipFill>
          <a:blip r:embed="rId8"/>
          <a:srcRect l="-113278" t="-41662" r="-27718" b="-10777"/>
          <a:stretch>
            <a:fillRect/>
          </a:stretch>
        </p:blipFill>
        <p:spPr>
          <a:xfrm flipH="1">
            <a:off x="0" y="5572131"/>
            <a:ext cx="1313634" cy="1286493"/>
          </a:xfrm>
          <a:prstGeom prst="rect">
            <a:avLst/>
          </a:prstGeom>
        </p:spPr>
      </p:pic>
      <p:sp>
        <p:nvSpPr>
          <p:cNvPr id="2" name="标题 1"/>
          <p:cNvSpPr>
            <a:spLocks noGrp="1"/>
          </p:cNvSpPr>
          <p:nvPr>
            <p:ph type="title" hasCustomPrompt="1"/>
            <p:custDataLst>
              <p:tags r:id="rId9"/>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1281113" y="2163600"/>
            <a:ext cx="9626600" cy="3445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8255"/>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dirty="0">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454352" y="0"/>
            <a:ext cx="1734465" cy="1680747"/>
          </a:xfrm>
          <a:prstGeom prst="rect">
            <a:avLst/>
          </a:prstGeom>
        </p:spPr>
      </p:pic>
      <p:sp>
        <p:nvSpPr>
          <p:cNvPr id="2" name="标题 1"/>
          <p:cNvSpPr>
            <a:spLocks noGrp="1"/>
          </p:cNvSpPr>
          <p:nvPr>
            <p:ph type="title" hasCustomPrompt="1"/>
            <p:custDataLst>
              <p:tags r:id="rId7"/>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汉仪中黑 简" panose="00020600040101010101"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586800" y="1764000"/>
            <a:ext cx="3956400" cy="4093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5101200" y="769938"/>
            <a:ext cx="6480000" cy="5087937"/>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sp>
        <p:nvSpPr>
          <p:cNvPr id="6" name="矩形 5"/>
          <p:cNvSpPr/>
          <p:nvPr>
            <p:custDataLst>
              <p:tags r:id="rId4"/>
            </p:custDataLst>
          </p:nvPr>
        </p:nvSpPr>
        <p:spPr>
          <a:xfrm>
            <a:off x="0" y="5029836"/>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80071" y="0"/>
            <a:ext cx="1508746" cy="1462019"/>
          </a:xfrm>
          <a:prstGeom prst="rect">
            <a:avLst/>
          </a:prstGeom>
        </p:spPr>
      </p:pic>
      <p:sp>
        <p:nvSpPr>
          <p:cNvPr id="2" name="标题 1"/>
          <p:cNvSpPr>
            <a:spLocks noGrp="1"/>
          </p:cNvSpPr>
          <p:nvPr>
            <p:ph type="title"/>
            <p:custDataLst>
              <p:tags r:id="rId7"/>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604837" y="1681200"/>
            <a:ext cx="10990800" cy="3211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2"/>
            </p:custDataLst>
          </p:nvPr>
        </p:nvSpPr>
        <p:spPr>
          <a:xfrm>
            <a:off x="594000" y="5180400"/>
            <a:ext cx="11001600" cy="10116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7"/>
            </p:custDataLst>
          </p:nvPr>
        </p:nvSpPr>
        <p:spPr>
          <a:xfrm>
            <a:off x="579600" y="237600"/>
            <a:ext cx="11037600" cy="441964"/>
          </a:xfrm>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579600" y="1663200"/>
            <a:ext cx="53424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6242400" y="1663200"/>
            <a:ext cx="53676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3"/>
            </p:custDataLst>
          </p:nvPr>
        </p:nvSpPr>
        <p:spPr>
          <a:xfrm>
            <a:off x="572400" y="4816800"/>
            <a:ext cx="53424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4"/>
            </p:custDataLst>
          </p:nvPr>
        </p:nvSpPr>
        <p:spPr>
          <a:xfrm>
            <a:off x="6253200" y="4813200"/>
            <a:ext cx="53676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sp>
        <p:nvSpPr>
          <p:cNvPr id="6" name="矩形 5"/>
          <p:cNvSpPr/>
          <p:nvPr>
            <p:custDataLst>
              <p:tags r:id="rId4"/>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67476" y="0"/>
            <a:ext cx="1521349" cy="1474232"/>
          </a:xfrm>
          <a:prstGeom prst="rect">
            <a:avLst/>
          </a:prstGeom>
        </p:spPr>
      </p:pic>
      <p:pic>
        <p:nvPicPr>
          <p:cNvPr id="24" name="图片 23" descr="VCG211367569875"/>
          <p:cNvPicPr>
            <a:picLocks noChangeAspect="1"/>
          </p:cNvPicPr>
          <p:nvPr>
            <p:custDataLst>
              <p:tags r:id="rId7"/>
            </p:custDataLst>
          </p:nvPr>
        </p:nvPicPr>
        <p:blipFill>
          <a:blip r:embed="rId8"/>
          <a:srcRect l="-113278" t="-41662" r="-27718" b="-10777"/>
          <a:stretch>
            <a:fillRect/>
          </a:stretch>
        </p:blipFill>
        <p:spPr>
          <a:xfrm flipH="1">
            <a:off x="0" y="5497987"/>
            <a:ext cx="1389341" cy="1360636"/>
          </a:xfrm>
          <a:prstGeom prst="rect">
            <a:avLst/>
          </a:prstGeom>
        </p:spPr>
      </p:pic>
      <p:sp>
        <p:nvSpPr>
          <p:cNvPr id="2" name="标题 1"/>
          <p:cNvSpPr>
            <a:spLocks noGrp="1"/>
          </p:cNvSpPr>
          <p:nvPr>
            <p:ph type="title" hasCustomPrompt="1"/>
            <p:custDataLst>
              <p:tags r:id="rId9"/>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292800" y="304200"/>
            <a:ext cx="11606400" cy="6249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32551" y="0"/>
            <a:ext cx="1556260" cy="1508062"/>
          </a:xfrm>
          <a:prstGeom prst="rect">
            <a:avLst/>
          </a:prstGeom>
        </p:spPr>
      </p:pic>
      <p:pic>
        <p:nvPicPr>
          <p:cNvPr id="24" name="图片 23" descr="VCG211367569875"/>
          <p:cNvPicPr>
            <a:picLocks noChangeAspect="1"/>
          </p:cNvPicPr>
          <p:nvPr>
            <p:custDataLst>
              <p:tags r:id="rId7"/>
            </p:custDataLst>
          </p:nvPr>
        </p:nvPicPr>
        <p:blipFill>
          <a:blip r:embed="rId8"/>
          <a:srcRect l="-113278" t="-41662" r="-27718" b="-10777"/>
          <a:stretch>
            <a:fillRect/>
          </a:stretch>
        </p:blipFill>
        <p:spPr>
          <a:xfrm flipH="1">
            <a:off x="0" y="5572131"/>
            <a:ext cx="1313634" cy="1286493"/>
          </a:xfrm>
          <a:prstGeom prst="rect">
            <a:avLst/>
          </a:prstGeom>
        </p:spPr>
      </p:pic>
      <p:sp>
        <p:nvSpPr>
          <p:cNvPr id="2" name="标题 1"/>
          <p:cNvSpPr>
            <a:spLocks noGrp="1"/>
          </p:cNvSpPr>
          <p:nvPr>
            <p:ph type="title" hasCustomPrompt="1"/>
            <p:custDataLst>
              <p:tags r:id="rId9"/>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1281113" y="2163600"/>
            <a:ext cx="9626600" cy="3445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8255"/>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dirty="0">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454352" y="0"/>
            <a:ext cx="1734465" cy="1680747"/>
          </a:xfrm>
          <a:prstGeom prst="rect">
            <a:avLst/>
          </a:prstGeom>
        </p:spPr>
      </p:pic>
      <p:sp>
        <p:nvSpPr>
          <p:cNvPr id="2" name="标题 1"/>
          <p:cNvSpPr>
            <a:spLocks noGrp="1"/>
          </p:cNvSpPr>
          <p:nvPr>
            <p:ph type="title" hasCustomPrompt="1"/>
            <p:custDataLst>
              <p:tags r:id="rId7"/>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汉仪中黑 简" panose="00020600040101010101"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586800" y="1764000"/>
            <a:ext cx="3956400" cy="4093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5101200" y="769938"/>
            <a:ext cx="6480000" cy="5087937"/>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sp>
        <p:nvSpPr>
          <p:cNvPr id="6" name="矩形 5"/>
          <p:cNvSpPr/>
          <p:nvPr>
            <p:custDataLst>
              <p:tags r:id="rId4"/>
            </p:custDataLst>
          </p:nvPr>
        </p:nvSpPr>
        <p:spPr>
          <a:xfrm>
            <a:off x="0" y="5029836"/>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80071" y="0"/>
            <a:ext cx="1508746" cy="1462019"/>
          </a:xfrm>
          <a:prstGeom prst="rect">
            <a:avLst/>
          </a:prstGeom>
        </p:spPr>
      </p:pic>
      <p:sp>
        <p:nvSpPr>
          <p:cNvPr id="2" name="标题 1"/>
          <p:cNvSpPr>
            <a:spLocks noGrp="1"/>
          </p:cNvSpPr>
          <p:nvPr>
            <p:ph type="title"/>
            <p:custDataLst>
              <p:tags r:id="rId7"/>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604837" y="1681200"/>
            <a:ext cx="10990800" cy="3211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2"/>
            </p:custDataLst>
          </p:nvPr>
        </p:nvSpPr>
        <p:spPr>
          <a:xfrm>
            <a:off x="594000" y="5180400"/>
            <a:ext cx="11001600" cy="10116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7"/>
            </p:custDataLst>
          </p:nvPr>
        </p:nvSpPr>
        <p:spPr>
          <a:xfrm>
            <a:off x="579600" y="237600"/>
            <a:ext cx="11037600" cy="441964"/>
          </a:xfrm>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579600" y="1663200"/>
            <a:ext cx="53424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6242400" y="1663200"/>
            <a:ext cx="53676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3"/>
            </p:custDataLst>
          </p:nvPr>
        </p:nvSpPr>
        <p:spPr>
          <a:xfrm>
            <a:off x="572400" y="4816800"/>
            <a:ext cx="53424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4"/>
            </p:custDataLst>
          </p:nvPr>
        </p:nvSpPr>
        <p:spPr>
          <a:xfrm>
            <a:off x="6253200" y="4813200"/>
            <a:ext cx="53676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a:defRPr>
                <a:latin typeface="汉仪文黑-55简" panose="00020600040101010101" pitchFamily="18" charset="-122"/>
                <a:ea typeface="汉仪中黑S" panose="00020600040101010101" pitchFamily="18" charset="-122"/>
                <a:cs typeface="汉仪中黑S" panose="00020600040101010101" pitchFamily="18" charset="-122"/>
                <a:sym typeface="汉仪中黑S" panose="00020600040101010101" pitchFamily="18" charset="-122"/>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lvl1pPr>
              <a:defRPr>
                <a:latin typeface="汉仪文黑-55简" panose="00020600040101010101" pitchFamily="18" charset="-122"/>
                <a:ea typeface="汉仪中黑S" panose="00020600040101010101" pitchFamily="18" charset="-122"/>
                <a:cs typeface="汉仪中黑S" panose="00020600040101010101" pitchFamily="18" charset="-122"/>
                <a:sym typeface="汉仪中黑S" panose="00020600040101010101" pitchFamily="18" charset="-122"/>
              </a:defRPr>
            </a:lvl1pPr>
            <a:lvl2pPr>
              <a:defRPr>
                <a:latin typeface="汉仪文黑-55简" panose="00020600040101010101" pitchFamily="18" charset="-122"/>
                <a:ea typeface="汉仪中黑S" panose="00020600040101010101" pitchFamily="18" charset="-122"/>
                <a:cs typeface="汉仪中黑S" panose="00020600040101010101" pitchFamily="18" charset="-122"/>
                <a:sym typeface="汉仪中黑S" panose="00020600040101010101" pitchFamily="18" charset="-122"/>
              </a:defRPr>
            </a:lvl2pPr>
            <a:lvl3pPr>
              <a:defRPr>
                <a:latin typeface="汉仪文黑-55简" panose="00020600040101010101" pitchFamily="18" charset="-122"/>
                <a:ea typeface="汉仪中黑S" panose="00020600040101010101" pitchFamily="18" charset="-122"/>
                <a:cs typeface="汉仪中黑S" panose="00020600040101010101" pitchFamily="18" charset="-122"/>
                <a:sym typeface="汉仪中黑S" panose="00020600040101010101" pitchFamily="18" charset="-122"/>
              </a:defRPr>
            </a:lvl3pPr>
            <a:lvl4pPr>
              <a:defRPr>
                <a:latin typeface="汉仪文黑-55简" panose="00020600040101010101" pitchFamily="18" charset="-122"/>
                <a:ea typeface="汉仪中黑S" panose="00020600040101010101" pitchFamily="18" charset="-122"/>
                <a:cs typeface="汉仪中黑S" panose="00020600040101010101" pitchFamily="18" charset="-122"/>
                <a:sym typeface="汉仪中黑S" panose="00020600040101010101" pitchFamily="18" charset="-122"/>
              </a:defRPr>
            </a:lvl4pPr>
            <a:lvl5pPr>
              <a:defRPr>
                <a:latin typeface="汉仪文黑-55简" panose="00020600040101010101" pitchFamily="18" charset="-122"/>
                <a:ea typeface="汉仪中黑S" panose="00020600040101010101" pitchFamily="18" charset="-122"/>
                <a:cs typeface="汉仪中黑S" panose="00020600040101010101" pitchFamily="18" charset="-122"/>
                <a:sym typeface="汉仪中黑S" panose="00020600040101010101" pitchFamily="18" charset="-122"/>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a:xfrm>
            <a:off x="612000" y="6314400"/>
            <a:ext cx="2700000" cy="316800"/>
          </a:xfrm>
        </p:spPr>
        <p:txBody>
          <a:bodyPr/>
          <a:lstStyle>
            <a:lvl1pPr>
              <a:defRPr>
                <a:latin typeface="汉仪文黑-55简" panose="00020600040101010101" pitchFamily="18" charset="-122"/>
                <a:ea typeface="汉仪文黑-55简" panose="00020600040101010101" pitchFamily="18" charset="-122"/>
                <a:cs typeface="汉仪中黑S" panose="00020600040101010101" pitchFamily="18" charset="-122"/>
              </a:defRPr>
            </a:lvl1pPr>
          </a:lstStyle>
          <a:p>
            <a:fld id="{760FBDFE-C587-4B4C-A407-44438C67B59E}" type="datetimeFigureOut">
              <a:rPr lang="zh-CN" altLang="en-US" smtClean="0"/>
            </a:fld>
            <a:endParaRPr lang="zh-CN" altLang="en-US" dirty="0"/>
          </a:p>
        </p:txBody>
      </p:sp>
      <p:sp>
        <p:nvSpPr>
          <p:cNvPr id="5" name="页脚占位符 4"/>
          <p:cNvSpPr>
            <a:spLocks noGrp="1"/>
          </p:cNvSpPr>
          <p:nvPr>
            <p:ph type="ftr" sz="quarter" idx="11"/>
            <p:custDataLst>
              <p:tags r:id="rId5"/>
            </p:custDataLst>
          </p:nvPr>
        </p:nvSpPr>
        <p:spPr>
          <a:xfrm>
            <a:off x="4116000" y="6314400"/>
            <a:ext cx="3960000" cy="316800"/>
          </a:xfrm>
        </p:spPr>
        <p:txBody>
          <a:bodyPr/>
          <a:lstStyle>
            <a:lvl1pPr>
              <a:defRPr>
                <a:latin typeface="汉仪文黑-55简" panose="00020600040101010101" pitchFamily="18" charset="-122"/>
                <a:ea typeface="汉仪文黑-55简" panose="00020600040101010101" pitchFamily="18" charset="-122"/>
                <a:cs typeface="汉仪中黑S" panose="00020600040101010101" pitchFamily="18" charset="-122"/>
              </a:defRPr>
            </a:lvl1pPr>
          </a:lstStyle>
          <a:p>
            <a:endParaRPr lang="zh-CN" altLang="en-US" dirty="0"/>
          </a:p>
        </p:txBody>
      </p:sp>
      <p:sp>
        <p:nvSpPr>
          <p:cNvPr id="6" name="灯片编号占位符 5"/>
          <p:cNvSpPr>
            <a:spLocks noGrp="1"/>
          </p:cNvSpPr>
          <p:nvPr>
            <p:ph type="sldNum" sz="quarter" idx="12"/>
            <p:custDataLst>
              <p:tags r:id="rId6"/>
            </p:custDataLst>
          </p:nvPr>
        </p:nvSpPr>
        <p:spPr>
          <a:xfrm>
            <a:off x="8877600" y="6314400"/>
            <a:ext cx="2700000" cy="316800"/>
          </a:xfrm>
        </p:spPr>
        <p:txBody>
          <a:bodyPr/>
          <a:lstStyle>
            <a:lvl1pPr>
              <a:defRPr>
                <a:latin typeface="汉仪文黑-55简" panose="00020600040101010101" pitchFamily="18" charset="-122"/>
                <a:ea typeface="汉仪文黑-55简" panose="00020600040101010101" pitchFamily="18" charset="-122"/>
                <a:cs typeface="汉仪中黑S" panose="00020600040101010101" pitchFamily="18"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sp>
        <p:nvSpPr>
          <p:cNvPr id="6" name="矩形 5"/>
          <p:cNvSpPr/>
          <p:nvPr>
            <p:custDataLst>
              <p:tags r:id="rId4"/>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67476" y="0"/>
            <a:ext cx="1521349" cy="1474232"/>
          </a:xfrm>
          <a:prstGeom prst="rect">
            <a:avLst/>
          </a:prstGeom>
        </p:spPr>
      </p:pic>
      <p:pic>
        <p:nvPicPr>
          <p:cNvPr id="24" name="图片 23" descr="VCG211367569875"/>
          <p:cNvPicPr>
            <a:picLocks noChangeAspect="1"/>
          </p:cNvPicPr>
          <p:nvPr>
            <p:custDataLst>
              <p:tags r:id="rId7"/>
            </p:custDataLst>
          </p:nvPr>
        </p:nvPicPr>
        <p:blipFill>
          <a:blip r:embed="rId8"/>
          <a:srcRect l="-113278" t="-41662" r="-27718" b="-10777"/>
          <a:stretch>
            <a:fillRect/>
          </a:stretch>
        </p:blipFill>
        <p:spPr>
          <a:xfrm flipH="1">
            <a:off x="0" y="5497987"/>
            <a:ext cx="1389341" cy="1360636"/>
          </a:xfrm>
          <a:prstGeom prst="rect">
            <a:avLst/>
          </a:prstGeom>
        </p:spPr>
      </p:pic>
      <p:sp>
        <p:nvSpPr>
          <p:cNvPr id="2" name="标题 1"/>
          <p:cNvSpPr>
            <a:spLocks noGrp="1"/>
          </p:cNvSpPr>
          <p:nvPr>
            <p:ph type="title" hasCustomPrompt="1"/>
            <p:custDataLst>
              <p:tags r:id="rId9"/>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2" name="图片 1" descr="3"/>
          <p:cNvPicPr>
            <a:picLocks noChangeAspect="1"/>
          </p:cNvPicPr>
          <p:nvPr>
            <p:custDataLst>
              <p:tags r:id="rId2"/>
            </p:custDataLst>
          </p:nvPr>
        </p:nvPicPr>
        <p:blipFill>
          <a:blip r:embed="rId3"/>
          <a:stretch>
            <a:fillRect/>
          </a:stretch>
        </p:blipFill>
        <p:spPr>
          <a:xfrm>
            <a:off x="-318" y="-20320"/>
            <a:ext cx="12192635" cy="6878307"/>
          </a:xfrm>
          <a:prstGeom prst="rect">
            <a:avLst/>
          </a:prstGeom>
        </p:spPr>
      </p:pic>
      <p:pic>
        <p:nvPicPr>
          <p:cNvPr id="11" name="图片 10" descr="VCG211367570136"/>
          <p:cNvPicPr>
            <a:picLocks noChangeAspect="1"/>
          </p:cNvPicPr>
          <p:nvPr>
            <p:custDataLst>
              <p:tags r:id="rId4"/>
            </p:custDataLst>
          </p:nvPr>
        </p:nvPicPr>
        <p:blipFill>
          <a:blip r:embed="rId5">
            <a:alphaModFix amt="98000"/>
          </a:blip>
          <a:stretch>
            <a:fillRect/>
          </a:stretch>
        </p:blipFill>
        <p:spPr>
          <a:xfrm>
            <a:off x="508000" y="456447"/>
            <a:ext cx="10097138" cy="5960346"/>
          </a:xfrm>
          <a:prstGeom prst="rect">
            <a:avLst/>
          </a:prstGeom>
        </p:spPr>
      </p:pic>
      <p:pic>
        <p:nvPicPr>
          <p:cNvPr id="3" name="图片 2" descr="VCG211367570136"/>
          <p:cNvPicPr>
            <a:picLocks noChangeAspect="1"/>
          </p:cNvPicPr>
          <p:nvPr>
            <p:custDataLst>
              <p:tags r:id="rId6"/>
            </p:custDataLst>
          </p:nvPr>
        </p:nvPicPr>
        <p:blipFill>
          <a:blip r:embed="rId7"/>
          <a:srcRect l="-4883" t="-1319" r="-2887" b="-2272"/>
          <a:stretch>
            <a:fillRect/>
          </a:stretch>
        </p:blipFill>
        <p:spPr>
          <a:xfrm flipH="1">
            <a:off x="7207403" y="1962785"/>
            <a:ext cx="4825212" cy="4478020"/>
          </a:xfrm>
          <a:prstGeom prst="rect">
            <a:avLst/>
          </a:prstGeom>
        </p:spPr>
      </p:pic>
      <p:sp>
        <p:nvSpPr>
          <p:cNvPr id="16" name="日期占位符 15"/>
          <p:cNvSpPr>
            <a:spLocks noGrp="1"/>
          </p:cNvSpPr>
          <p:nvPr>
            <p:ph type="dt" sz="half" idx="10"/>
            <p:custDataLst>
              <p:tags r:id="rId8"/>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9"/>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18" name="灯片编号占位符 17"/>
          <p:cNvSpPr>
            <a:spLocks noGrp="1"/>
          </p:cNvSpPr>
          <p:nvPr>
            <p:ph type="sldNum" sz="quarter" idx="12"/>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4" name="副标题 2"/>
          <p:cNvSpPr/>
          <p:nvPr>
            <p:ph type="subTitle" idx="1" hasCustomPrompt="1"/>
            <p:custDataLst>
              <p:tags r:id="rId11"/>
            </p:custDataLst>
          </p:nvPr>
        </p:nvSpPr>
        <p:spPr>
          <a:xfrm>
            <a:off x="1248410" y="4659609"/>
            <a:ext cx="4846500" cy="607716"/>
          </a:xfrm>
        </p:spPr>
        <p:txBody>
          <a:bodyPr vert="horz" wrap="square" lIns="101600" tIns="0" rIns="82550" bIns="0" rtlCol="0" anchor="t" anchorCtr="0">
            <a:normAutofit/>
          </a:bodyPr>
          <a:lstStyle>
            <a:lvl1pPr marL="0" marR="0" indent="-228600" algn="l" defTabSz="914400" rtl="0" eaLnBrk="1" fontAlgn="auto" latinLnBrk="0" hangingPunct="1">
              <a:lnSpc>
                <a:spcPct val="123000"/>
              </a:lnSpc>
              <a:spcBef>
                <a:spcPts val="0"/>
              </a:spcBef>
              <a:spcAft>
                <a:spcPts val="1000"/>
              </a:spcAft>
              <a:buClrTx/>
              <a:buSzTx/>
              <a:buFontTx/>
              <a:buNone/>
              <a:defRPr kumimoji="0" lang="zh-CN" altLang="en-US" sz="2000" b="0" i="0" u="none" strike="noStrike" kern="1200" cap="none" spc="35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5" name="文本占位符 3"/>
          <p:cNvSpPr/>
          <p:nvPr>
            <p:ph type="body" idx="2" hasCustomPrompt="1"/>
            <p:custDataLst>
              <p:tags r:id="rId12"/>
            </p:custDataLst>
          </p:nvPr>
        </p:nvSpPr>
        <p:spPr>
          <a:xfrm>
            <a:off x="1248510" y="1590675"/>
            <a:ext cx="2513510" cy="607053"/>
          </a:xfrm>
        </p:spPr>
        <p:txBody>
          <a:bodyPr vert="horz" wrap="square" lIns="101600" tIns="90000" rIns="82550" bIns="0" rtlCol="0" anchor="t" anchorCtr="0">
            <a:normAutofit/>
          </a:bodyPr>
          <a:lstStyle>
            <a:lvl1pPr marL="0" marR="0" indent="-228600" algn="l" defTabSz="914400" rtl="0" eaLnBrk="1" fontAlgn="auto" latinLnBrk="0" hangingPunct="1">
              <a:lnSpc>
                <a:spcPct val="83000"/>
              </a:lnSpc>
              <a:spcBef>
                <a:spcPts val="0"/>
              </a:spcBef>
              <a:spcAft>
                <a:spcPts val="1000"/>
              </a:spcAft>
              <a:buClrTx/>
              <a:buSzTx/>
              <a:buFontTx/>
              <a:buNone/>
              <a:defRPr kumimoji="0" lang="zh-CN" altLang="en-US" sz="2800" b="0" i="0" u="none" strike="noStrike" kern="1200" cap="none" spc="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
        <p:nvSpPr>
          <p:cNvPr id="6" name="标题 5"/>
          <p:cNvSpPr/>
          <p:nvPr>
            <p:ph type="ctrTitle" idx="3" hasCustomPrompt="1"/>
            <p:custDataLst>
              <p:tags r:id="rId13"/>
            </p:custDataLst>
          </p:nvPr>
        </p:nvSpPr>
        <p:spPr>
          <a:xfrm>
            <a:off x="1248410" y="2403310"/>
            <a:ext cx="4846500" cy="2210850"/>
          </a:xfrm>
        </p:spPr>
        <p:txBody>
          <a:bodyPr vert="horz" wrap="square" lIns="101600" tIns="38100" rIns="762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6000" b="0" i="0" u="none" strike="noStrike" kern="1200" cap="none" spc="15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7" name="图片 6"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11"/>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7" name="图片 6" descr="3"/>
          <p:cNvPicPr>
            <a:picLocks noChangeAspect="1"/>
          </p:cNvPicPr>
          <p:nvPr>
            <p:custDataLst>
              <p:tags r:id="rId2"/>
            </p:custDataLst>
          </p:nvPr>
        </p:nvPicPr>
        <p:blipFill>
          <a:blip r:embed="rId3"/>
          <a:stretch>
            <a:fillRect/>
          </a:stretch>
        </p:blipFill>
        <p:spPr>
          <a:xfrm>
            <a:off x="1111" y="0"/>
            <a:ext cx="12192635" cy="6857683"/>
          </a:xfrm>
          <a:prstGeom prst="rect">
            <a:avLst/>
          </a:prstGeom>
        </p:spPr>
      </p:pic>
      <p:pic>
        <p:nvPicPr>
          <p:cNvPr id="3" name="图片 2" descr="VCG211367570136"/>
          <p:cNvPicPr>
            <a:picLocks noChangeAspect="1"/>
          </p:cNvPicPr>
          <p:nvPr>
            <p:custDataLst>
              <p:tags r:id="rId4"/>
            </p:custDataLst>
          </p:nvPr>
        </p:nvPicPr>
        <p:blipFill>
          <a:blip r:embed="rId5">
            <a:alphaModFix amt="95000"/>
          </a:blip>
          <a:srcRect l="-502" r="-604"/>
          <a:stretch>
            <a:fillRect/>
          </a:stretch>
        </p:blipFill>
        <p:spPr>
          <a:xfrm>
            <a:off x="1367333" y="1669097"/>
            <a:ext cx="9458921" cy="3519805"/>
          </a:xfrm>
          <a:prstGeom prst="rect">
            <a:avLst/>
          </a:prstGeom>
        </p:spPr>
      </p:pic>
      <p:pic>
        <p:nvPicPr>
          <p:cNvPr id="2" name="图片 1" descr="图片1"/>
          <p:cNvPicPr>
            <a:picLocks noChangeAspect="1"/>
          </p:cNvPicPr>
          <p:nvPr>
            <p:custDataLst>
              <p:tags r:id="rId6"/>
            </p:custDataLst>
          </p:nvPr>
        </p:nvPicPr>
        <p:blipFill>
          <a:blip r:embed="rId7"/>
          <a:srcRect l="-99178" t="-39123" r="-31778" b="-87475"/>
          <a:stretch>
            <a:fillRect/>
          </a:stretch>
        </p:blipFill>
        <p:spPr>
          <a:xfrm>
            <a:off x="6662579" y="0"/>
            <a:ext cx="5530850" cy="4364256"/>
          </a:xfrm>
          <a:prstGeom prst="rect">
            <a:avLst/>
          </a:prstGeom>
        </p:spPr>
      </p:pic>
      <p:pic>
        <p:nvPicPr>
          <p:cNvPr id="14" name="图片 13" descr="VCG211367569875"/>
          <p:cNvPicPr>
            <a:picLocks noChangeAspect="1"/>
          </p:cNvPicPr>
          <p:nvPr>
            <p:custDataLst>
              <p:tags r:id="rId8"/>
            </p:custDataLst>
          </p:nvPr>
        </p:nvPicPr>
        <p:blipFill>
          <a:blip r:embed="rId9"/>
          <a:srcRect l="-626" t="40826" r="35981" b="-425"/>
          <a:stretch>
            <a:fillRect/>
          </a:stretch>
        </p:blipFill>
        <p:spPr>
          <a:xfrm>
            <a:off x="795" y="2762569"/>
            <a:ext cx="4978446" cy="4095419"/>
          </a:xfrm>
          <a:prstGeom prst="rect">
            <a:avLst/>
          </a:prstGeom>
        </p:spPr>
      </p:pic>
      <p:sp>
        <p:nvSpPr>
          <p:cNvPr id="4" name="日期占位符 3"/>
          <p:cNvSpPr>
            <a:spLocks noGrp="1"/>
          </p:cNvSpPr>
          <p:nvPr>
            <p:ph type="dt" sz="half" idx="10"/>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8" name="标题 2"/>
          <p:cNvSpPr/>
          <p:nvPr>
            <p:ph type="ctrTitle" idx="1" hasCustomPrompt="1"/>
            <p:custDataLst>
              <p:tags r:id="rId13"/>
            </p:custDataLst>
          </p:nvPr>
        </p:nvSpPr>
        <p:spPr>
          <a:xfrm>
            <a:off x="4905125" y="2501789"/>
            <a:ext cx="5299325" cy="801914"/>
          </a:xfrm>
          <a:noFill/>
          <a:ln>
            <a:noFill/>
          </a:ln>
        </p:spPr>
        <p:txBody>
          <a:bodyPr vert="horz" wrap="square" lIns="101600" tIns="38100" rIns="635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4200" b="1" i="0" u="none" strike="noStrike" kern="1200" cap="none" spc="40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lvl="0"/>
            <a:r>
              <a:rPr>
                <a:sym typeface="+mn-ea"/>
              </a:rPr>
              <a:t>编辑标题</a:t>
            </a:r>
            <a:endParaRPr>
              <a:sym typeface="+mn-ea"/>
            </a:endParaRPr>
          </a:p>
        </p:txBody>
      </p:sp>
      <p:sp>
        <p:nvSpPr>
          <p:cNvPr id="9" name="文本占位符 3"/>
          <p:cNvSpPr/>
          <p:nvPr>
            <p:ph type="body" idx="2" hasCustomPrompt="1"/>
            <p:custDataLst>
              <p:tags r:id="rId14"/>
            </p:custDataLst>
          </p:nvPr>
        </p:nvSpPr>
        <p:spPr>
          <a:xfrm>
            <a:off x="4905125" y="3477873"/>
            <a:ext cx="5192282" cy="983343"/>
          </a:xfrm>
          <a:noFill/>
        </p:spPr>
        <p:txBody>
          <a:bodyPr vert="horz" wrap="square" lIns="101600" tIns="0" rIns="82550" bIns="0" rtlCol="0">
            <a:normAutofit/>
          </a:bodyPr>
          <a:lstStyle>
            <a:lvl1pPr marL="0" marR="0" indent="-228600" algn="l" defTabSz="914400" rtl="0" eaLnBrk="1" fontAlgn="auto" latinLnBrk="0" hangingPunct="1">
              <a:lnSpc>
                <a:spcPct val="100000"/>
              </a:lnSpc>
              <a:spcBef>
                <a:spcPts val="0"/>
              </a:spcBef>
              <a:spcAft>
                <a:spcPts val="1000"/>
              </a:spcAft>
              <a:buClrTx/>
              <a:buSzTx/>
              <a:buFontTx/>
              <a:buNone/>
              <a:defRPr kumimoji="0" lang="zh-CN" altLang="en-US" sz="2000" b="0" i="0" u="none" strike="noStrike" kern="1200" cap="none" spc="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9" name="图片 8"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8" name="图片 7"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11"/>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2"/>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汉仪中黑 简" panose="00020600040101010101" charset="-122"/>
              </a:defRPr>
            </a:lvl1pPr>
            <a:lvl2pPr eaLnBrk="1" fontAlgn="auto" latinLnBrk="0" hangingPunct="1">
              <a:defRPr sz="1600">
                <a:solidFill>
                  <a:schemeClr val="tx1"/>
                </a:solidFill>
                <a:latin typeface="Arial" panose="020B0604020202020204" pitchFamily="34" charset="0"/>
                <a:ea typeface="汉仪中黑 简" panose="00020600040101010101" charset="-122"/>
              </a:defRPr>
            </a:lvl2pPr>
            <a:lvl3pPr eaLnBrk="1" fontAlgn="auto" latinLnBrk="0" hangingPunct="1">
              <a:defRPr sz="1600">
                <a:solidFill>
                  <a:schemeClr val="tx1"/>
                </a:solidFill>
                <a:latin typeface="Arial" panose="020B0604020202020204" pitchFamily="34" charset="0"/>
                <a:ea typeface="汉仪中黑 简" panose="00020600040101010101" charset="-122"/>
              </a:defRPr>
            </a:lvl3pPr>
            <a:lvl4pPr eaLnBrk="1" fontAlgn="auto" latinLnBrk="0" hangingPunct="1">
              <a:defRPr sz="1600">
                <a:solidFill>
                  <a:schemeClr val="tx1"/>
                </a:solidFill>
                <a:latin typeface="Arial" panose="020B0604020202020204" pitchFamily="34" charset="0"/>
                <a:ea typeface="汉仪中黑 简" panose="00020600040101010101" charset="-122"/>
              </a:defRPr>
            </a:lvl4pPr>
            <a:lvl5pPr eaLnBrk="1" fontAlgn="auto" latinLnBrk="0" hangingPunct="1">
              <a:defRPr sz="160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7" name="灯片编号占位符 6"/>
          <p:cNvSpPr>
            <a:spLocks noGrp="1"/>
          </p:cNvSpPr>
          <p:nvPr>
            <p:ph type="sldNum" sz="quarter" idx="12"/>
            <p:custDataLst>
              <p:tags r:id="rId15"/>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1" name="图片 10"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10" name="图片 9"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11"/>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汉仪中黑 简" panose="00020600040101010101"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2"/>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3"/>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4"/>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5"/>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6"/>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9" name="灯片编号占位符 8"/>
          <p:cNvSpPr>
            <a:spLocks noGrp="1"/>
          </p:cNvSpPr>
          <p:nvPr>
            <p:ph type="sldNum" sz="quarter" idx="12"/>
            <p:custDataLst>
              <p:tags r:id="rId17"/>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476" y="-317"/>
            <a:ext cx="12192635" cy="6857683"/>
          </a:xfrm>
          <a:prstGeom prst="rect">
            <a:avLst/>
          </a:prstGeom>
        </p:spPr>
      </p:pic>
      <p:pic>
        <p:nvPicPr>
          <p:cNvPr id="6" name="图片 5" descr="VCG211367569875"/>
          <p:cNvPicPr>
            <a:picLocks noChangeAspect="1"/>
          </p:cNvPicPr>
          <p:nvPr>
            <p:custDataLst>
              <p:tags r:id="rId4"/>
            </p:custDataLst>
          </p:nvPr>
        </p:nvPicPr>
        <p:blipFill>
          <a:blip r:embed="rId5"/>
          <a:srcRect l="-1751" t="-7818" r="-35496"/>
          <a:stretch>
            <a:fillRect/>
          </a:stretch>
        </p:blipFill>
        <p:spPr>
          <a:xfrm>
            <a:off x="794" y="392783"/>
            <a:ext cx="6744960" cy="5283764"/>
          </a:xfrm>
          <a:prstGeom prst="rect">
            <a:avLst/>
          </a:prstGeom>
        </p:spPr>
      </p:pic>
      <p:pic>
        <p:nvPicPr>
          <p:cNvPr id="7" name="图片 6" descr="VCG211367570136"/>
          <p:cNvPicPr>
            <a:picLocks noChangeAspect="1"/>
          </p:cNvPicPr>
          <p:nvPr>
            <p:custDataLst>
              <p:tags r:id="rId6"/>
            </p:custDataLst>
          </p:nvPr>
        </p:nvPicPr>
        <p:blipFill>
          <a:blip r:embed="rId7">
            <a:alphaModFix amt="98000"/>
          </a:blip>
          <a:srcRect r="4904"/>
          <a:stretch>
            <a:fillRect/>
          </a:stretch>
        </p:blipFill>
        <p:spPr>
          <a:xfrm>
            <a:off x="2599850" y="2567829"/>
            <a:ext cx="9592626" cy="3540664"/>
          </a:xfrm>
          <a:prstGeom prst="rect">
            <a:avLst/>
          </a:prstGeom>
        </p:spPr>
      </p:pic>
      <p:sp>
        <p:nvSpPr>
          <p:cNvPr id="2" name="标题 1"/>
          <p:cNvSpPr>
            <a:spLocks noGrp="1"/>
          </p:cNvSpPr>
          <p:nvPr>
            <p:ph type="title"/>
            <p:custDataLst>
              <p:tags r:id="rId8"/>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9"/>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9" name="图片 8"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8" name="图片 7"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1"/>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汉仪中黑 简" panose="00020600040101010101" charset="-122"/>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2"/>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7" name="灯片编号占位符 6"/>
          <p:cNvSpPr>
            <a:spLocks noGrp="1"/>
          </p:cNvSpPr>
          <p:nvPr>
            <p:ph type="sldNum" sz="quarter" idx="12"/>
            <p:custDataLst>
              <p:tags r:id="rId15"/>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7" name="图片 6"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竖排标题 1"/>
          <p:cNvSpPr>
            <a:spLocks noGrp="1"/>
          </p:cNvSpPr>
          <p:nvPr>
            <p:ph type="title" orient="vert"/>
            <p:custDataLst>
              <p:tags r:id="rId10"/>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11"/>
            </p:custDataLst>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汉仪中黑 简" panose="00020600040101010101" charset="-122"/>
              </a:defRPr>
            </a:lvl1pPr>
            <a:lvl2pPr indent="0" eaLnBrk="1" fontAlgn="auto" latinLnBrk="0" hangingPunct="1">
              <a:defRPr>
                <a:solidFill>
                  <a:schemeClr val="tx1"/>
                </a:solidFill>
                <a:latin typeface="Arial" panose="020B0604020202020204" pitchFamily="34" charset="0"/>
                <a:ea typeface="汉仪中黑 简" panose="00020600040101010101" charset="-122"/>
              </a:defRPr>
            </a:lvl2pPr>
            <a:lvl3pPr indent="0" eaLnBrk="1" fontAlgn="auto" latinLnBrk="0" hangingPunct="1">
              <a:defRPr>
                <a:solidFill>
                  <a:schemeClr val="tx1"/>
                </a:solidFill>
                <a:latin typeface="Arial" panose="020B0604020202020204" pitchFamily="34" charset="0"/>
                <a:ea typeface="汉仪中黑 简" panose="00020600040101010101" charset="-122"/>
              </a:defRPr>
            </a:lvl3pPr>
            <a:lvl4pPr indent="0" eaLnBrk="1" fontAlgn="auto" latinLnBrk="0" hangingPunct="1">
              <a:defRPr>
                <a:solidFill>
                  <a:schemeClr val="tx1"/>
                </a:solidFill>
                <a:latin typeface="Arial" panose="020B0604020202020204" pitchFamily="34" charset="0"/>
                <a:ea typeface="汉仪中黑 简" panose="00020600040101010101" charset="-122"/>
              </a:defRPr>
            </a:lvl4pPr>
            <a:lvl5pPr indent="0" eaLnBrk="1" fontAlgn="auto" latinLnBrk="0" hangingPunct="1">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2" name="图片 1" descr="3"/>
          <p:cNvPicPr>
            <a:picLocks noChangeAspect="1"/>
          </p:cNvPicPr>
          <p:nvPr>
            <p:custDataLst>
              <p:tags r:id="rId2"/>
            </p:custDataLst>
          </p:nvPr>
        </p:nvPicPr>
        <p:blipFill>
          <a:blip r:embed="rId3"/>
          <a:stretch>
            <a:fillRect/>
          </a:stretch>
        </p:blipFill>
        <p:spPr>
          <a:xfrm>
            <a:off x="-318" y="-20320"/>
            <a:ext cx="12192635" cy="6878307"/>
          </a:xfrm>
          <a:prstGeom prst="rect">
            <a:avLst/>
          </a:prstGeom>
        </p:spPr>
      </p:pic>
      <p:pic>
        <p:nvPicPr>
          <p:cNvPr id="11" name="图片 10" descr="VCG211367570136"/>
          <p:cNvPicPr>
            <a:picLocks noChangeAspect="1"/>
          </p:cNvPicPr>
          <p:nvPr>
            <p:custDataLst>
              <p:tags r:id="rId4"/>
            </p:custDataLst>
          </p:nvPr>
        </p:nvPicPr>
        <p:blipFill>
          <a:blip r:embed="rId5">
            <a:alphaModFix amt="98000"/>
          </a:blip>
          <a:stretch>
            <a:fillRect/>
          </a:stretch>
        </p:blipFill>
        <p:spPr>
          <a:xfrm>
            <a:off x="508000" y="456447"/>
            <a:ext cx="10097138" cy="5960346"/>
          </a:xfrm>
          <a:prstGeom prst="rect">
            <a:avLst/>
          </a:prstGeom>
        </p:spPr>
      </p:pic>
      <p:pic>
        <p:nvPicPr>
          <p:cNvPr id="3" name="图片 2" descr="VCG211367570136"/>
          <p:cNvPicPr>
            <a:picLocks noChangeAspect="1"/>
          </p:cNvPicPr>
          <p:nvPr>
            <p:custDataLst>
              <p:tags r:id="rId6"/>
            </p:custDataLst>
          </p:nvPr>
        </p:nvPicPr>
        <p:blipFill>
          <a:blip r:embed="rId7"/>
          <a:srcRect l="-4883" t="-1319" r="-2887" b="-2272"/>
          <a:stretch>
            <a:fillRect/>
          </a:stretch>
        </p:blipFill>
        <p:spPr>
          <a:xfrm flipH="1">
            <a:off x="7207403" y="1962785"/>
            <a:ext cx="4825212" cy="4478020"/>
          </a:xfrm>
          <a:prstGeom prst="rect">
            <a:avLst/>
          </a:prstGeom>
        </p:spPr>
      </p:pic>
      <p:sp>
        <p:nvSpPr>
          <p:cNvPr id="16" name="日期占位符 15"/>
          <p:cNvSpPr>
            <a:spLocks noGrp="1"/>
          </p:cNvSpPr>
          <p:nvPr>
            <p:ph type="dt" sz="half" idx="10"/>
            <p:custDataLst>
              <p:tags r:id="rId8"/>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9"/>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18" name="灯片编号占位符 17"/>
          <p:cNvSpPr>
            <a:spLocks noGrp="1"/>
          </p:cNvSpPr>
          <p:nvPr>
            <p:ph type="sldNum" sz="quarter" idx="12"/>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4" name="副标题 2"/>
          <p:cNvSpPr/>
          <p:nvPr>
            <p:ph type="subTitle" idx="1" hasCustomPrompt="1"/>
            <p:custDataLst>
              <p:tags r:id="rId11"/>
            </p:custDataLst>
          </p:nvPr>
        </p:nvSpPr>
        <p:spPr>
          <a:xfrm>
            <a:off x="1248410" y="4659609"/>
            <a:ext cx="4846500" cy="607716"/>
          </a:xfrm>
        </p:spPr>
        <p:txBody>
          <a:bodyPr vert="horz" wrap="square" lIns="101600" tIns="0" rIns="82550" bIns="0" rtlCol="0" anchor="t" anchorCtr="0">
            <a:normAutofit/>
          </a:bodyPr>
          <a:lstStyle>
            <a:lvl1pPr marL="0" marR="0" indent="-228600" algn="l" defTabSz="914400" rtl="0" eaLnBrk="1" fontAlgn="auto" latinLnBrk="0" hangingPunct="1">
              <a:lnSpc>
                <a:spcPct val="123000"/>
              </a:lnSpc>
              <a:spcBef>
                <a:spcPts val="0"/>
              </a:spcBef>
              <a:spcAft>
                <a:spcPts val="1000"/>
              </a:spcAft>
              <a:buClrTx/>
              <a:buSzTx/>
              <a:buFontTx/>
              <a:buNone/>
              <a:defRPr kumimoji="0" lang="zh-CN" altLang="en-US" sz="2000" b="0" i="0" u="none" strike="noStrike" kern="1200" cap="none" spc="35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5" name="文本占位符 3"/>
          <p:cNvSpPr/>
          <p:nvPr>
            <p:ph type="body" idx="2" hasCustomPrompt="1"/>
            <p:custDataLst>
              <p:tags r:id="rId12"/>
            </p:custDataLst>
          </p:nvPr>
        </p:nvSpPr>
        <p:spPr>
          <a:xfrm>
            <a:off x="1248510" y="1590675"/>
            <a:ext cx="2513510" cy="607053"/>
          </a:xfrm>
        </p:spPr>
        <p:txBody>
          <a:bodyPr vert="horz" wrap="square" lIns="101600" tIns="90000" rIns="82550" bIns="0" rtlCol="0" anchor="t" anchorCtr="0">
            <a:normAutofit/>
          </a:bodyPr>
          <a:lstStyle>
            <a:lvl1pPr marL="0" marR="0" indent="-228600" algn="l" defTabSz="914400" rtl="0" eaLnBrk="1" fontAlgn="auto" latinLnBrk="0" hangingPunct="1">
              <a:lnSpc>
                <a:spcPct val="83000"/>
              </a:lnSpc>
              <a:spcBef>
                <a:spcPts val="0"/>
              </a:spcBef>
              <a:spcAft>
                <a:spcPts val="1000"/>
              </a:spcAft>
              <a:buClrTx/>
              <a:buSzTx/>
              <a:buFontTx/>
              <a:buNone/>
              <a:defRPr kumimoji="0" lang="zh-CN" altLang="en-US" sz="2800" b="0" i="0" u="none" strike="noStrike" kern="1200" cap="none" spc="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
        <p:nvSpPr>
          <p:cNvPr id="6" name="标题 5"/>
          <p:cNvSpPr/>
          <p:nvPr>
            <p:ph type="ctrTitle" idx="3" hasCustomPrompt="1"/>
            <p:custDataLst>
              <p:tags r:id="rId13"/>
            </p:custDataLst>
          </p:nvPr>
        </p:nvSpPr>
        <p:spPr>
          <a:xfrm>
            <a:off x="1248410" y="2403310"/>
            <a:ext cx="4846500" cy="2210850"/>
          </a:xfrm>
        </p:spPr>
        <p:txBody>
          <a:bodyPr vert="horz" wrap="square" lIns="101600" tIns="38100" rIns="762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6000" b="0" i="0" u="none" strike="noStrike" kern="1200" cap="none" spc="15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6" name="图片 5"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2" name="图片 1"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3" name="日期占位符 2"/>
          <p:cNvSpPr>
            <a:spLocks noGrp="1"/>
          </p:cNvSpPr>
          <p:nvPr>
            <p:ph type="dt" sz="half" idx="10"/>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3"/>
            </p:custDataLst>
          </p:nvPr>
        </p:nvSpPr>
        <p:spPr>
          <a:xfrm>
            <a:off x="669930" y="952508"/>
            <a:ext cx="10852237" cy="5388907"/>
          </a:xfrm>
        </p:spPr>
        <p:txBody>
          <a:bodyPr/>
          <a:lstStyle>
            <a:lvl1pPr>
              <a:defRPr>
                <a:solidFill>
                  <a:schemeClr val="tx1"/>
                </a:solidFill>
                <a:latin typeface="Arial" panose="020B0604020202020204" pitchFamily="34" charset="0"/>
                <a:ea typeface="汉仪中黑 简" panose="00020600040101010101" charset="-122"/>
              </a:defRPr>
            </a:lvl1pPr>
            <a:lvl2pPr>
              <a:defRPr>
                <a:solidFill>
                  <a:schemeClr val="tx1"/>
                </a:solidFill>
                <a:latin typeface="Arial" panose="020B0604020202020204" pitchFamily="34" charset="0"/>
                <a:ea typeface="汉仪中黑 简" panose="00020600040101010101" charset="-122"/>
              </a:defRPr>
            </a:lvl2pPr>
            <a:lvl3pPr>
              <a:defRPr>
                <a:solidFill>
                  <a:schemeClr val="tx1"/>
                </a:solidFill>
                <a:latin typeface="Arial" panose="020B0604020202020204" pitchFamily="34" charset="0"/>
                <a:ea typeface="汉仪中黑 简" panose="00020600040101010101" charset="-122"/>
              </a:defRPr>
            </a:lvl3pPr>
            <a:lvl4pPr>
              <a:defRPr>
                <a:solidFill>
                  <a:schemeClr val="tx1"/>
                </a:solidFill>
                <a:latin typeface="Arial" panose="020B0604020202020204" pitchFamily="34" charset="0"/>
                <a:ea typeface="汉仪中黑 简" panose="00020600040101010101" charset="-122"/>
              </a:defRPr>
            </a:lvl4pPr>
            <a:lvl5pPr>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6" name="图片 5" descr="3"/>
          <p:cNvPicPr>
            <a:picLocks noChangeAspect="1"/>
          </p:cNvPicPr>
          <p:nvPr>
            <p:custDataLst>
              <p:tags r:id="rId2"/>
            </p:custDataLst>
          </p:nvPr>
        </p:nvPicPr>
        <p:blipFill>
          <a:blip r:embed="rId3"/>
          <a:stretch>
            <a:fillRect/>
          </a:stretch>
        </p:blipFill>
        <p:spPr>
          <a:xfrm>
            <a:off x="-318" y="-20320"/>
            <a:ext cx="12192635" cy="6878307"/>
          </a:xfrm>
          <a:prstGeom prst="rect">
            <a:avLst/>
          </a:prstGeom>
        </p:spPr>
      </p:pic>
      <p:pic>
        <p:nvPicPr>
          <p:cNvPr id="11" name="图片 10" descr="VCG211367570136"/>
          <p:cNvPicPr>
            <a:picLocks noChangeAspect="1"/>
          </p:cNvPicPr>
          <p:nvPr>
            <p:custDataLst>
              <p:tags r:id="rId4"/>
            </p:custDataLst>
          </p:nvPr>
        </p:nvPicPr>
        <p:blipFill>
          <a:blip r:embed="rId5">
            <a:alphaModFix amt="98000"/>
          </a:blip>
          <a:stretch>
            <a:fillRect/>
          </a:stretch>
        </p:blipFill>
        <p:spPr>
          <a:xfrm>
            <a:off x="508000" y="456447"/>
            <a:ext cx="10097138" cy="5960346"/>
          </a:xfrm>
          <a:prstGeom prst="rect">
            <a:avLst/>
          </a:prstGeom>
        </p:spPr>
      </p:pic>
      <p:pic>
        <p:nvPicPr>
          <p:cNvPr id="2" name="图片 1" descr="VCG211367570136"/>
          <p:cNvPicPr>
            <a:picLocks noChangeAspect="1"/>
          </p:cNvPicPr>
          <p:nvPr>
            <p:custDataLst>
              <p:tags r:id="rId6"/>
            </p:custDataLst>
          </p:nvPr>
        </p:nvPicPr>
        <p:blipFill>
          <a:blip r:embed="rId7"/>
          <a:srcRect l="-4883" t="-1319" r="-2887" b="-2272"/>
          <a:stretch>
            <a:fillRect/>
          </a:stretch>
        </p:blipFill>
        <p:spPr>
          <a:xfrm flipH="1">
            <a:off x="7207403" y="1962785"/>
            <a:ext cx="4825212" cy="4478020"/>
          </a:xfrm>
          <a:prstGeom prst="rect">
            <a:avLst/>
          </a:prstGeom>
        </p:spPr>
      </p:pic>
      <p:sp>
        <p:nvSpPr>
          <p:cNvPr id="3" name="日期占位符 2"/>
          <p:cNvSpPr>
            <a:spLocks noGrp="1"/>
          </p:cNvSpPr>
          <p:nvPr>
            <p:ph type="dt" sz="half" idx="10"/>
            <p:custDataLst>
              <p:tags r:id="rId8"/>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副标题 2"/>
          <p:cNvSpPr/>
          <p:nvPr>
            <p:ph type="subTitle" idx="1" hasCustomPrompt="1"/>
            <p:custDataLst>
              <p:tags r:id="rId11"/>
            </p:custDataLst>
          </p:nvPr>
        </p:nvSpPr>
        <p:spPr>
          <a:xfrm>
            <a:off x="1248410" y="4659609"/>
            <a:ext cx="4846500" cy="607716"/>
          </a:xfrm>
        </p:spPr>
        <p:txBody>
          <a:bodyPr vert="horz" wrap="square" lIns="101600" tIns="0" rIns="82550" bIns="0" rtlCol="0" anchor="t" anchorCtr="0">
            <a:normAutofit/>
          </a:bodyPr>
          <a:lstStyle>
            <a:lvl1pPr marL="0" marR="0" indent="-228600" algn="l" defTabSz="914400" rtl="0" eaLnBrk="1" fontAlgn="auto" latinLnBrk="0" hangingPunct="1">
              <a:lnSpc>
                <a:spcPct val="123000"/>
              </a:lnSpc>
              <a:spcBef>
                <a:spcPts val="0"/>
              </a:spcBef>
              <a:spcAft>
                <a:spcPts val="1000"/>
              </a:spcAft>
              <a:buClrTx/>
              <a:buSzTx/>
              <a:buFontTx/>
              <a:buNone/>
              <a:defRPr kumimoji="0" lang="zh-CN" altLang="en-US" sz="2000" b="0" i="0" u="none" strike="noStrike" kern="1200" cap="none" spc="35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8" name="文本占位符 3"/>
          <p:cNvSpPr/>
          <p:nvPr>
            <p:ph type="body" idx="2" hasCustomPrompt="1"/>
            <p:custDataLst>
              <p:tags r:id="rId12"/>
            </p:custDataLst>
          </p:nvPr>
        </p:nvSpPr>
        <p:spPr>
          <a:xfrm>
            <a:off x="1248510" y="1590675"/>
            <a:ext cx="2513510" cy="607053"/>
          </a:xfrm>
        </p:spPr>
        <p:txBody>
          <a:bodyPr vert="horz" wrap="square" lIns="101600" tIns="90000" rIns="82550" bIns="0" rtlCol="0" anchor="t" anchorCtr="0">
            <a:normAutofit/>
          </a:bodyPr>
          <a:lstStyle>
            <a:lvl1pPr marL="0" marR="0" indent="-228600" algn="l" defTabSz="914400" rtl="0" eaLnBrk="1" fontAlgn="auto" latinLnBrk="0" hangingPunct="1">
              <a:lnSpc>
                <a:spcPct val="83000"/>
              </a:lnSpc>
              <a:spcBef>
                <a:spcPts val="0"/>
              </a:spcBef>
              <a:spcAft>
                <a:spcPts val="1000"/>
              </a:spcAft>
              <a:buClrTx/>
              <a:buSzTx/>
              <a:buFontTx/>
              <a:buNone/>
              <a:defRPr kumimoji="0" lang="zh-CN" altLang="en-US" sz="2800" b="0" i="0" u="none" strike="noStrike" kern="1200" cap="none" spc="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汉仪中黑 简" panose="00020600040101010101" charset="-122"/>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
        <p:nvSpPr>
          <p:cNvPr id="9" name="标题 5"/>
          <p:cNvSpPr/>
          <p:nvPr>
            <p:ph type="title" idx="3" hasCustomPrompt="1"/>
            <p:custDataLst>
              <p:tags r:id="rId13"/>
            </p:custDataLst>
          </p:nvPr>
        </p:nvSpPr>
        <p:spPr>
          <a:xfrm>
            <a:off x="1248410" y="2403310"/>
            <a:ext cx="4846500" cy="2210850"/>
          </a:xfrm>
        </p:spPr>
        <p:txBody>
          <a:bodyPr vert="horz" wrap="square" lIns="101600" tIns="38100" rIns="762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6000" b="0" i="0" u="none" strike="noStrike" kern="1200" cap="none" spc="15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7" name="图片 6"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6" name="图片 5"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292800" y="304200"/>
            <a:ext cx="11606400" cy="6249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32551" y="0"/>
            <a:ext cx="1556260" cy="1508062"/>
          </a:xfrm>
          <a:prstGeom prst="rect">
            <a:avLst/>
          </a:prstGeom>
        </p:spPr>
      </p:pic>
      <p:pic>
        <p:nvPicPr>
          <p:cNvPr id="24" name="图片 23" descr="VCG211367569875"/>
          <p:cNvPicPr>
            <a:picLocks noChangeAspect="1"/>
          </p:cNvPicPr>
          <p:nvPr>
            <p:custDataLst>
              <p:tags r:id="rId7"/>
            </p:custDataLst>
          </p:nvPr>
        </p:nvPicPr>
        <p:blipFill>
          <a:blip r:embed="rId8"/>
          <a:srcRect l="-113278" t="-41662" r="-27718" b="-10777"/>
          <a:stretch>
            <a:fillRect/>
          </a:stretch>
        </p:blipFill>
        <p:spPr>
          <a:xfrm flipH="1">
            <a:off x="0" y="5572131"/>
            <a:ext cx="1313634" cy="1286493"/>
          </a:xfrm>
          <a:prstGeom prst="rect">
            <a:avLst/>
          </a:prstGeom>
        </p:spPr>
      </p:pic>
      <p:sp>
        <p:nvSpPr>
          <p:cNvPr id="2" name="标题 1"/>
          <p:cNvSpPr>
            <a:spLocks noGrp="1"/>
          </p:cNvSpPr>
          <p:nvPr>
            <p:ph type="title" hasCustomPrompt="1"/>
            <p:custDataLst>
              <p:tags r:id="rId9"/>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1281113" y="2163600"/>
            <a:ext cx="9626600" cy="3445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8255"/>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dirty="0">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454352" y="0"/>
            <a:ext cx="1734465" cy="1680747"/>
          </a:xfrm>
          <a:prstGeom prst="rect">
            <a:avLst/>
          </a:prstGeom>
        </p:spPr>
      </p:pic>
      <p:sp>
        <p:nvSpPr>
          <p:cNvPr id="2" name="标题 1"/>
          <p:cNvSpPr>
            <a:spLocks noGrp="1"/>
          </p:cNvSpPr>
          <p:nvPr>
            <p:ph type="title" hasCustomPrompt="1"/>
            <p:custDataLst>
              <p:tags r:id="rId7"/>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汉仪中黑 简" panose="00020600040101010101"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586800" y="1764000"/>
            <a:ext cx="3956400" cy="4093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5101200" y="769938"/>
            <a:ext cx="6480000" cy="5087937"/>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sp>
        <p:nvSpPr>
          <p:cNvPr id="6" name="矩形 5"/>
          <p:cNvSpPr/>
          <p:nvPr>
            <p:custDataLst>
              <p:tags r:id="rId4"/>
            </p:custDataLst>
          </p:nvPr>
        </p:nvSpPr>
        <p:spPr>
          <a:xfrm>
            <a:off x="0" y="5029836"/>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80071" y="0"/>
            <a:ext cx="1508746" cy="1462019"/>
          </a:xfrm>
          <a:prstGeom prst="rect">
            <a:avLst/>
          </a:prstGeom>
        </p:spPr>
      </p:pic>
      <p:sp>
        <p:nvSpPr>
          <p:cNvPr id="2" name="标题 1"/>
          <p:cNvSpPr>
            <a:spLocks noGrp="1"/>
          </p:cNvSpPr>
          <p:nvPr>
            <p:ph type="title"/>
            <p:custDataLst>
              <p:tags r:id="rId7"/>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604837" y="1681200"/>
            <a:ext cx="10990800" cy="3211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2"/>
            </p:custDataLst>
          </p:nvPr>
        </p:nvSpPr>
        <p:spPr>
          <a:xfrm>
            <a:off x="594000" y="5180400"/>
            <a:ext cx="11001600" cy="10116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7"/>
            </p:custDataLst>
          </p:nvPr>
        </p:nvSpPr>
        <p:spPr>
          <a:xfrm>
            <a:off x="579600" y="237600"/>
            <a:ext cx="11037600" cy="441964"/>
          </a:xfrm>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579600" y="1663200"/>
            <a:ext cx="53424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6242400" y="1663200"/>
            <a:ext cx="53676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3"/>
            </p:custDataLst>
          </p:nvPr>
        </p:nvSpPr>
        <p:spPr>
          <a:xfrm>
            <a:off x="572400" y="4816800"/>
            <a:ext cx="53424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4"/>
            </p:custDataLst>
          </p:nvPr>
        </p:nvSpPr>
        <p:spPr>
          <a:xfrm>
            <a:off x="6253200" y="4813200"/>
            <a:ext cx="53676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sp>
        <p:nvSpPr>
          <p:cNvPr id="6" name="矩形 5"/>
          <p:cNvSpPr/>
          <p:nvPr>
            <p:custDataLst>
              <p:tags r:id="rId4"/>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67476" y="0"/>
            <a:ext cx="1521349" cy="1474232"/>
          </a:xfrm>
          <a:prstGeom prst="rect">
            <a:avLst/>
          </a:prstGeom>
        </p:spPr>
      </p:pic>
      <p:pic>
        <p:nvPicPr>
          <p:cNvPr id="24" name="图片 23" descr="VCG211367569875"/>
          <p:cNvPicPr>
            <a:picLocks noChangeAspect="1"/>
          </p:cNvPicPr>
          <p:nvPr>
            <p:custDataLst>
              <p:tags r:id="rId7"/>
            </p:custDataLst>
          </p:nvPr>
        </p:nvPicPr>
        <p:blipFill>
          <a:blip r:embed="rId8"/>
          <a:srcRect l="-113278" t="-41662" r="-27718" b="-10777"/>
          <a:stretch>
            <a:fillRect/>
          </a:stretch>
        </p:blipFill>
        <p:spPr>
          <a:xfrm flipH="1">
            <a:off x="0" y="5497987"/>
            <a:ext cx="1389341" cy="1360636"/>
          </a:xfrm>
          <a:prstGeom prst="rect">
            <a:avLst/>
          </a:prstGeom>
        </p:spPr>
      </p:pic>
      <p:sp>
        <p:nvSpPr>
          <p:cNvPr id="2" name="标题 1"/>
          <p:cNvSpPr>
            <a:spLocks noGrp="1"/>
          </p:cNvSpPr>
          <p:nvPr>
            <p:ph type="title" hasCustomPrompt="1"/>
            <p:custDataLst>
              <p:tags r:id="rId9"/>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2" name="图片 1" descr="3"/>
          <p:cNvPicPr>
            <a:picLocks noChangeAspect="1"/>
          </p:cNvPicPr>
          <p:nvPr>
            <p:custDataLst>
              <p:tags r:id="rId2"/>
            </p:custDataLst>
          </p:nvPr>
        </p:nvPicPr>
        <p:blipFill>
          <a:blip r:embed="rId3"/>
          <a:stretch>
            <a:fillRect/>
          </a:stretch>
        </p:blipFill>
        <p:spPr>
          <a:xfrm>
            <a:off x="-318" y="-20320"/>
            <a:ext cx="12192635" cy="6878307"/>
          </a:xfrm>
          <a:prstGeom prst="rect">
            <a:avLst/>
          </a:prstGeom>
        </p:spPr>
      </p:pic>
      <p:pic>
        <p:nvPicPr>
          <p:cNvPr id="11" name="图片 10" descr="VCG211367570136"/>
          <p:cNvPicPr>
            <a:picLocks noChangeAspect="1"/>
          </p:cNvPicPr>
          <p:nvPr>
            <p:custDataLst>
              <p:tags r:id="rId4"/>
            </p:custDataLst>
          </p:nvPr>
        </p:nvPicPr>
        <p:blipFill>
          <a:blip r:embed="rId5">
            <a:alphaModFix amt="98000"/>
          </a:blip>
          <a:stretch>
            <a:fillRect/>
          </a:stretch>
        </p:blipFill>
        <p:spPr>
          <a:xfrm>
            <a:off x="508000" y="456447"/>
            <a:ext cx="10097138" cy="5960346"/>
          </a:xfrm>
          <a:prstGeom prst="rect">
            <a:avLst/>
          </a:prstGeom>
        </p:spPr>
      </p:pic>
      <p:pic>
        <p:nvPicPr>
          <p:cNvPr id="3" name="图片 2" descr="VCG211367570136"/>
          <p:cNvPicPr>
            <a:picLocks noChangeAspect="1"/>
          </p:cNvPicPr>
          <p:nvPr>
            <p:custDataLst>
              <p:tags r:id="rId6"/>
            </p:custDataLst>
          </p:nvPr>
        </p:nvPicPr>
        <p:blipFill>
          <a:blip r:embed="rId7"/>
          <a:srcRect l="-4883" t="-1319" r="-2887" b="-2272"/>
          <a:stretch>
            <a:fillRect/>
          </a:stretch>
        </p:blipFill>
        <p:spPr>
          <a:xfrm flipH="1">
            <a:off x="7207403" y="1962785"/>
            <a:ext cx="4825212" cy="4478020"/>
          </a:xfrm>
          <a:prstGeom prst="rect">
            <a:avLst/>
          </a:prstGeom>
        </p:spPr>
      </p:pic>
      <p:sp>
        <p:nvSpPr>
          <p:cNvPr id="16" name="日期占位符 15"/>
          <p:cNvSpPr>
            <a:spLocks noGrp="1"/>
          </p:cNvSpPr>
          <p:nvPr>
            <p:ph type="dt" sz="half" idx="10"/>
            <p:custDataLst>
              <p:tags r:id="rId8"/>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9"/>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18" name="灯片编号占位符 17"/>
          <p:cNvSpPr>
            <a:spLocks noGrp="1"/>
          </p:cNvSpPr>
          <p:nvPr>
            <p:ph type="sldNum" sz="quarter" idx="12"/>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4" name="副标题 2"/>
          <p:cNvSpPr/>
          <p:nvPr>
            <p:ph type="subTitle" idx="1" hasCustomPrompt="1"/>
            <p:custDataLst>
              <p:tags r:id="rId11"/>
            </p:custDataLst>
          </p:nvPr>
        </p:nvSpPr>
        <p:spPr>
          <a:xfrm>
            <a:off x="1248410" y="4659609"/>
            <a:ext cx="4846500" cy="607716"/>
          </a:xfrm>
        </p:spPr>
        <p:txBody>
          <a:bodyPr vert="horz" wrap="square" lIns="101600" tIns="0" rIns="82550" bIns="0" rtlCol="0" anchor="t" anchorCtr="0">
            <a:normAutofit/>
          </a:bodyPr>
          <a:lstStyle>
            <a:lvl1pPr marL="0" marR="0" indent="-228600" algn="l" defTabSz="914400" rtl="0" eaLnBrk="1" fontAlgn="auto" latinLnBrk="0" hangingPunct="1">
              <a:lnSpc>
                <a:spcPct val="123000"/>
              </a:lnSpc>
              <a:spcBef>
                <a:spcPts val="0"/>
              </a:spcBef>
              <a:spcAft>
                <a:spcPts val="1000"/>
              </a:spcAft>
              <a:buClrTx/>
              <a:buSzTx/>
              <a:buFontTx/>
              <a:buNone/>
              <a:defRPr kumimoji="0" lang="zh-CN" altLang="en-US" sz="2000" b="0" i="0" u="none" strike="noStrike" kern="1200" cap="none" spc="35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5" name="文本占位符 3"/>
          <p:cNvSpPr/>
          <p:nvPr>
            <p:ph type="body" idx="2" hasCustomPrompt="1"/>
            <p:custDataLst>
              <p:tags r:id="rId12"/>
            </p:custDataLst>
          </p:nvPr>
        </p:nvSpPr>
        <p:spPr>
          <a:xfrm>
            <a:off x="1248510" y="1590675"/>
            <a:ext cx="2513510" cy="607053"/>
          </a:xfrm>
        </p:spPr>
        <p:txBody>
          <a:bodyPr vert="horz" wrap="square" lIns="101600" tIns="90000" rIns="82550" bIns="0" rtlCol="0" anchor="t" anchorCtr="0">
            <a:normAutofit/>
          </a:bodyPr>
          <a:lstStyle>
            <a:lvl1pPr marL="0" marR="0" indent="-228600" algn="l" defTabSz="914400" rtl="0" eaLnBrk="1" fontAlgn="auto" latinLnBrk="0" hangingPunct="1">
              <a:lnSpc>
                <a:spcPct val="83000"/>
              </a:lnSpc>
              <a:spcBef>
                <a:spcPts val="0"/>
              </a:spcBef>
              <a:spcAft>
                <a:spcPts val="1000"/>
              </a:spcAft>
              <a:buClrTx/>
              <a:buSzTx/>
              <a:buFontTx/>
              <a:buNone/>
              <a:defRPr kumimoji="0" lang="zh-CN" altLang="en-US" sz="2800" b="0" i="0" u="none" strike="noStrike" kern="1200" cap="none" spc="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
        <p:nvSpPr>
          <p:cNvPr id="6" name="标题 5"/>
          <p:cNvSpPr/>
          <p:nvPr>
            <p:ph type="ctrTitle" idx="3" hasCustomPrompt="1"/>
            <p:custDataLst>
              <p:tags r:id="rId13"/>
            </p:custDataLst>
          </p:nvPr>
        </p:nvSpPr>
        <p:spPr>
          <a:xfrm>
            <a:off x="1248410" y="2403310"/>
            <a:ext cx="4846500" cy="2210850"/>
          </a:xfrm>
        </p:spPr>
        <p:txBody>
          <a:bodyPr vert="horz" wrap="square" lIns="101600" tIns="38100" rIns="762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6000" b="0" i="0" u="none" strike="noStrike" kern="1200" cap="none" spc="15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7" name="图片 6"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11"/>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7" name="图片 6"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11"/>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7" name="图片 6" descr="3"/>
          <p:cNvPicPr>
            <a:picLocks noChangeAspect="1"/>
          </p:cNvPicPr>
          <p:nvPr>
            <p:custDataLst>
              <p:tags r:id="rId2"/>
            </p:custDataLst>
          </p:nvPr>
        </p:nvPicPr>
        <p:blipFill>
          <a:blip r:embed="rId3"/>
          <a:stretch>
            <a:fillRect/>
          </a:stretch>
        </p:blipFill>
        <p:spPr>
          <a:xfrm>
            <a:off x="1111" y="0"/>
            <a:ext cx="12192635" cy="6857683"/>
          </a:xfrm>
          <a:prstGeom prst="rect">
            <a:avLst/>
          </a:prstGeom>
        </p:spPr>
      </p:pic>
      <p:pic>
        <p:nvPicPr>
          <p:cNvPr id="3" name="图片 2" descr="VCG211367570136"/>
          <p:cNvPicPr>
            <a:picLocks noChangeAspect="1"/>
          </p:cNvPicPr>
          <p:nvPr>
            <p:custDataLst>
              <p:tags r:id="rId4"/>
            </p:custDataLst>
          </p:nvPr>
        </p:nvPicPr>
        <p:blipFill>
          <a:blip r:embed="rId5">
            <a:alphaModFix amt="95000"/>
          </a:blip>
          <a:srcRect l="-502" r="-604"/>
          <a:stretch>
            <a:fillRect/>
          </a:stretch>
        </p:blipFill>
        <p:spPr>
          <a:xfrm>
            <a:off x="1367333" y="1669097"/>
            <a:ext cx="9458921" cy="3519805"/>
          </a:xfrm>
          <a:prstGeom prst="rect">
            <a:avLst/>
          </a:prstGeom>
        </p:spPr>
      </p:pic>
      <p:pic>
        <p:nvPicPr>
          <p:cNvPr id="2" name="图片 1" descr="图片1"/>
          <p:cNvPicPr>
            <a:picLocks noChangeAspect="1"/>
          </p:cNvPicPr>
          <p:nvPr>
            <p:custDataLst>
              <p:tags r:id="rId6"/>
            </p:custDataLst>
          </p:nvPr>
        </p:nvPicPr>
        <p:blipFill>
          <a:blip r:embed="rId7"/>
          <a:srcRect l="-99178" t="-39123" r="-31778" b="-87475"/>
          <a:stretch>
            <a:fillRect/>
          </a:stretch>
        </p:blipFill>
        <p:spPr>
          <a:xfrm>
            <a:off x="6662579" y="0"/>
            <a:ext cx="5530850" cy="4364256"/>
          </a:xfrm>
          <a:prstGeom prst="rect">
            <a:avLst/>
          </a:prstGeom>
        </p:spPr>
      </p:pic>
      <p:pic>
        <p:nvPicPr>
          <p:cNvPr id="14" name="图片 13" descr="VCG211367569875"/>
          <p:cNvPicPr>
            <a:picLocks noChangeAspect="1"/>
          </p:cNvPicPr>
          <p:nvPr>
            <p:custDataLst>
              <p:tags r:id="rId8"/>
            </p:custDataLst>
          </p:nvPr>
        </p:nvPicPr>
        <p:blipFill>
          <a:blip r:embed="rId9"/>
          <a:srcRect l="-626" t="40826" r="35981" b="-425"/>
          <a:stretch>
            <a:fillRect/>
          </a:stretch>
        </p:blipFill>
        <p:spPr>
          <a:xfrm>
            <a:off x="795" y="2762569"/>
            <a:ext cx="4978446" cy="4095419"/>
          </a:xfrm>
          <a:prstGeom prst="rect">
            <a:avLst/>
          </a:prstGeom>
        </p:spPr>
      </p:pic>
      <p:sp>
        <p:nvSpPr>
          <p:cNvPr id="4" name="日期占位符 3"/>
          <p:cNvSpPr>
            <a:spLocks noGrp="1"/>
          </p:cNvSpPr>
          <p:nvPr>
            <p:ph type="dt" sz="half" idx="10"/>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8" name="标题 2"/>
          <p:cNvSpPr/>
          <p:nvPr>
            <p:ph type="ctrTitle" idx="1" hasCustomPrompt="1"/>
            <p:custDataLst>
              <p:tags r:id="rId13"/>
            </p:custDataLst>
          </p:nvPr>
        </p:nvSpPr>
        <p:spPr>
          <a:xfrm>
            <a:off x="4905125" y="2501789"/>
            <a:ext cx="5299325" cy="801914"/>
          </a:xfrm>
          <a:noFill/>
          <a:ln>
            <a:noFill/>
          </a:ln>
        </p:spPr>
        <p:txBody>
          <a:bodyPr vert="horz" wrap="square" lIns="101600" tIns="38100" rIns="635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4200" b="1" i="0" u="none" strike="noStrike" kern="1200" cap="none" spc="40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lvl="0"/>
            <a:r>
              <a:rPr>
                <a:sym typeface="+mn-ea"/>
              </a:rPr>
              <a:t>编辑标题</a:t>
            </a:r>
            <a:endParaRPr>
              <a:sym typeface="+mn-ea"/>
            </a:endParaRPr>
          </a:p>
        </p:txBody>
      </p:sp>
      <p:sp>
        <p:nvSpPr>
          <p:cNvPr id="9" name="文本占位符 3"/>
          <p:cNvSpPr/>
          <p:nvPr>
            <p:ph type="body" idx="2" hasCustomPrompt="1"/>
            <p:custDataLst>
              <p:tags r:id="rId14"/>
            </p:custDataLst>
          </p:nvPr>
        </p:nvSpPr>
        <p:spPr>
          <a:xfrm>
            <a:off x="4905125" y="3477873"/>
            <a:ext cx="5192282" cy="983343"/>
          </a:xfrm>
          <a:noFill/>
        </p:spPr>
        <p:txBody>
          <a:bodyPr vert="horz" wrap="square" lIns="101600" tIns="0" rIns="82550" bIns="0" rtlCol="0">
            <a:normAutofit/>
          </a:bodyPr>
          <a:lstStyle>
            <a:lvl1pPr marL="0" marR="0" indent="-228600" algn="l" defTabSz="914400" rtl="0" eaLnBrk="1" fontAlgn="auto" latinLnBrk="0" hangingPunct="1">
              <a:lnSpc>
                <a:spcPct val="100000"/>
              </a:lnSpc>
              <a:spcBef>
                <a:spcPts val="0"/>
              </a:spcBef>
              <a:spcAft>
                <a:spcPts val="1000"/>
              </a:spcAft>
              <a:buClrTx/>
              <a:buSzTx/>
              <a:buFontTx/>
              <a:buNone/>
              <a:defRPr kumimoji="0" lang="zh-CN" altLang="en-US" sz="2000" b="0" i="0" u="none" strike="noStrike" kern="1200" cap="none" spc="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9" name="图片 8"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8" name="图片 7"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11"/>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2"/>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汉仪中黑 简" panose="00020600040101010101" charset="-122"/>
              </a:defRPr>
            </a:lvl1pPr>
            <a:lvl2pPr eaLnBrk="1" fontAlgn="auto" latinLnBrk="0" hangingPunct="1">
              <a:defRPr sz="1600">
                <a:solidFill>
                  <a:schemeClr val="tx1"/>
                </a:solidFill>
                <a:latin typeface="Arial" panose="020B0604020202020204" pitchFamily="34" charset="0"/>
                <a:ea typeface="汉仪中黑 简" panose="00020600040101010101" charset="-122"/>
              </a:defRPr>
            </a:lvl2pPr>
            <a:lvl3pPr eaLnBrk="1" fontAlgn="auto" latinLnBrk="0" hangingPunct="1">
              <a:defRPr sz="1600">
                <a:solidFill>
                  <a:schemeClr val="tx1"/>
                </a:solidFill>
                <a:latin typeface="Arial" panose="020B0604020202020204" pitchFamily="34" charset="0"/>
                <a:ea typeface="汉仪中黑 简" panose="00020600040101010101" charset="-122"/>
              </a:defRPr>
            </a:lvl3pPr>
            <a:lvl4pPr eaLnBrk="1" fontAlgn="auto" latinLnBrk="0" hangingPunct="1">
              <a:defRPr sz="1600">
                <a:solidFill>
                  <a:schemeClr val="tx1"/>
                </a:solidFill>
                <a:latin typeface="Arial" panose="020B0604020202020204" pitchFamily="34" charset="0"/>
                <a:ea typeface="汉仪中黑 简" panose="00020600040101010101" charset="-122"/>
              </a:defRPr>
            </a:lvl4pPr>
            <a:lvl5pPr eaLnBrk="1" fontAlgn="auto" latinLnBrk="0" hangingPunct="1">
              <a:defRPr sz="160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7" name="灯片编号占位符 6"/>
          <p:cNvSpPr>
            <a:spLocks noGrp="1"/>
          </p:cNvSpPr>
          <p:nvPr>
            <p:ph type="sldNum" sz="quarter" idx="12"/>
            <p:custDataLst>
              <p:tags r:id="rId15"/>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1" name="图片 10"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10" name="图片 9"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11"/>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汉仪中黑 简" panose="00020600040101010101"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2"/>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3"/>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4"/>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5"/>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6"/>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9" name="灯片编号占位符 8"/>
          <p:cNvSpPr>
            <a:spLocks noGrp="1"/>
          </p:cNvSpPr>
          <p:nvPr>
            <p:ph type="sldNum" sz="quarter" idx="12"/>
            <p:custDataLst>
              <p:tags r:id="rId17"/>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476" y="-317"/>
            <a:ext cx="12192635" cy="6857683"/>
          </a:xfrm>
          <a:prstGeom prst="rect">
            <a:avLst/>
          </a:prstGeom>
        </p:spPr>
      </p:pic>
      <p:pic>
        <p:nvPicPr>
          <p:cNvPr id="6" name="图片 5" descr="VCG211367569875"/>
          <p:cNvPicPr>
            <a:picLocks noChangeAspect="1"/>
          </p:cNvPicPr>
          <p:nvPr>
            <p:custDataLst>
              <p:tags r:id="rId4"/>
            </p:custDataLst>
          </p:nvPr>
        </p:nvPicPr>
        <p:blipFill>
          <a:blip r:embed="rId5"/>
          <a:srcRect l="-1751" t="-7818" r="-35496"/>
          <a:stretch>
            <a:fillRect/>
          </a:stretch>
        </p:blipFill>
        <p:spPr>
          <a:xfrm>
            <a:off x="794" y="392783"/>
            <a:ext cx="6744960" cy="5283764"/>
          </a:xfrm>
          <a:prstGeom prst="rect">
            <a:avLst/>
          </a:prstGeom>
        </p:spPr>
      </p:pic>
      <p:pic>
        <p:nvPicPr>
          <p:cNvPr id="7" name="图片 6" descr="VCG211367570136"/>
          <p:cNvPicPr>
            <a:picLocks noChangeAspect="1"/>
          </p:cNvPicPr>
          <p:nvPr>
            <p:custDataLst>
              <p:tags r:id="rId6"/>
            </p:custDataLst>
          </p:nvPr>
        </p:nvPicPr>
        <p:blipFill>
          <a:blip r:embed="rId7">
            <a:alphaModFix amt="98000"/>
          </a:blip>
          <a:srcRect r="4904"/>
          <a:stretch>
            <a:fillRect/>
          </a:stretch>
        </p:blipFill>
        <p:spPr>
          <a:xfrm>
            <a:off x="2599850" y="2567829"/>
            <a:ext cx="9592626" cy="3540664"/>
          </a:xfrm>
          <a:prstGeom prst="rect">
            <a:avLst/>
          </a:prstGeom>
        </p:spPr>
      </p:pic>
      <p:sp>
        <p:nvSpPr>
          <p:cNvPr id="2" name="标题 1"/>
          <p:cNvSpPr>
            <a:spLocks noGrp="1"/>
          </p:cNvSpPr>
          <p:nvPr>
            <p:ph type="title"/>
            <p:custDataLst>
              <p:tags r:id="rId8"/>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9"/>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9" name="图片 8"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8" name="图片 7"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1"/>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汉仪中黑 简" panose="00020600040101010101" charset="-122"/>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2"/>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7" name="灯片编号占位符 6"/>
          <p:cNvSpPr>
            <a:spLocks noGrp="1"/>
          </p:cNvSpPr>
          <p:nvPr>
            <p:ph type="sldNum" sz="quarter" idx="12"/>
            <p:custDataLst>
              <p:tags r:id="rId15"/>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7" name="图片 6"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竖排标题 1"/>
          <p:cNvSpPr>
            <a:spLocks noGrp="1"/>
          </p:cNvSpPr>
          <p:nvPr>
            <p:ph type="title" orient="vert"/>
            <p:custDataLst>
              <p:tags r:id="rId10"/>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11"/>
            </p:custDataLst>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汉仪中黑 简" panose="00020600040101010101" charset="-122"/>
              </a:defRPr>
            </a:lvl1pPr>
            <a:lvl2pPr indent="0" eaLnBrk="1" fontAlgn="auto" latinLnBrk="0" hangingPunct="1">
              <a:defRPr>
                <a:solidFill>
                  <a:schemeClr val="tx1"/>
                </a:solidFill>
                <a:latin typeface="Arial" panose="020B0604020202020204" pitchFamily="34" charset="0"/>
                <a:ea typeface="汉仪中黑 简" panose="00020600040101010101" charset="-122"/>
              </a:defRPr>
            </a:lvl2pPr>
            <a:lvl3pPr indent="0" eaLnBrk="1" fontAlgn="auto" latinLnBrk="0" hangingPunct="1">
              <a:defRPr>
                <a:solidFill>
                  <a:schemeClr val="tx1"/>
                </a:solidFill>
                <a:latin typeface="Arial" panose="020B0604020202020204" pitchFamily="34" charset="0"/>
                <a:ea typeface="汉仪中黑 简" panose="00020600040101010101" charset="-122"/>
              </a:defRPr>
            </a:lvl3pPr>
            <a:lvl4pPr indent="0" eaLnBrk="1" fontAlgn="auto" latinLnBrk="0" hangingPunct="1">
              <a:defRPr>
                <a:solidFill>
                  <a:schemeClr val="tx1"/>
                </a:solidFill>
                <a:latin typeface="Arial" panose="020B0604020202020204" pitchFamily="34" charset="0"/>
                <a:ea typeface="汉仪中黑 简" panose="00020600040101010101" charset="-122"/>
              </a:defRPr>
            </a:lvl4pPr>
            <a:lvl5pPr indent="0" eaLnBrk="1" fontAlgn="auto" latinLnBrk="0" hangingPunct="1">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6" name="图片 5"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2" name="图片 1"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3" name="日期占位符 2"/>
          <p:cNvSpPr>
            <a:spLocks noGrp="1"/>
          </p:cNvSpPr>
          <p:nvPr>
            <p:ph type="dt" sz="half" idx="10"/>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3"/>
            </p:custDataLst>
          </p:nvPr>
        </p:nvSpPr>
        <p:spPr>
          <a:xfrm>
            <a:off x="669930" y="952508"/>
            <a:ext cx="10852237" cy="5388907"/>
          </a:xfrm>
        </p:spPr>
        <p:txBody>
          <a:bodyPr/>
          <a:lstStyle>
            <a:lvl1pPr>
              <a:defRPr>
                <a:solidFill>
                  <a:schemeClr val="tx1"/>
                </a:solidFill>
                <a:latin typeface="Arial" panose="020B0604020202020204" pitchFamily="34" charset="0"/>
                <a:ea typeface="汉仪中黑 简" panose="00020600040101010101" charset="-122"/>
              </a:defRPr>
            </a:lvl1pPr>
            <a:lvl2pPr>
              <a:defRPr>
                <a:solidFill>
                  <a:schemeClr val="tx1"/>
                </a:solidFill>
                <a:latin typeface="Arial" panose="020B0604020202020204" pitchFamily="34" charset="0"/>
                <a:ea typeface="汉仪中黑 简" panose="00020600040101010101" charset="-122"/>
              </a:defRPr>
            </a:lvl2pPr>
            <a:lvl3pPr>
              <a:defRPr>
                <a:solidFill>
                  <a:schemeClr val="tx1"/>
                </a:solidFill>
                <a:latin typeface="Arial" panose="020B0604020202020204" pitchFamily="34" charset="0"/>
                <a:ea typeface="汉仪中黑 简" panose="00020600040101010101" charset="-122"/>
              </a:defRPr>
            </a:lvl3pPr>
            <a:lvl4pPr>
              <a:defRPr>
                <a:solidFill>
                  <a:schemeClr val="tx1"/>
                </a:solidFill>
                <a:latin typeface="Arial" panose="020B0604020202020204" pitchFamily="34" charset="0"/>
                <a:ea typeface="汉仪中黑 简" panose="00020600040101010101" charset="-122"/>
              </a:defRPr>
            </a:lvl4pPr>
            <a:lvl5pPr>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6" name="图片 5" descr="3"/>
          <p:cNvPicPr>
            <a:picLocks noChangeAspect="1"/>
          </p:cNvPicPr>
          <p:nvPr>
            <p:custDataLst>
              <p:tags r:id="rId2"/>
            </p:custDataLst>
          </p:nvPr>
        </p:nvPicPr>
        <p:blipFill>
          <a:blip r:embed="rId3"/>
          <a:stretch>
            <a:fillRect/>
          </a:stretch>
        </p:blipFill>
        <p:spPr>
          <a:xfrm>
            <a:off x="-318" y="-20320"/>
            <a:ext cx="12192635" cy="6878307"/>
          </a:xfrm>
          <a:prstGeom prst="rect">
            <a:avLst/>
          </a:prstGeom>
        </p:spPr>
      </p:pic>
      <p:pic>
        <p:nvPicPr>
          <p:cNvPr id="11" name="图片 10" descr="VCG211367570136"/>
          <p:cNvPicPr>
            <a:picLocks noChangeAspect="1"/>
          </p:cNvPicPr>
          <p:nvPr>
            <p:custDataLst>
              <p:tags r:id="rId4"/>
            </p:custDataLst>
          </p:nvPr>
        </p:nvPicPr>
        <p:blipFill>
          <a:blip r:embed="rId5">
            <a:alphaModFix amt="98000"/>
          </a:blip>
          <a:stretch>
            <a:fillRect/>
          </a:stretch>
        </p:blipFill>
        <p:spPr>
          <a:xfrm>
            <a:off x="508000" y="456447"/>
            <a:ext cx="10097138" cy="5960346"/>
          </a:xfrm>
          <a:prstGeom prst="rect">
            <a:avLst/>
          </a:prstGeom>
        </p:spPr>
      </p:pic>
      <p:pic>
        <p:nvPicPr>
          <p:cNvPr id="2" name="图片 1" descr="VCG211367570136"/>
          <p:cNvPicPr>
            <a:picLocks noChangeAspect="1"/>
          </p:cNvPicPr>
          <p:nvPr>
            <p:custDataLst>
              <p:tags r:id="rId6"/>
            </p:custDataLst>
          </p:nvPr>
        </p:nvPicPr>
        <p:blipFill>
          <a:blip r:embed="rId7"/>
          <a:srcRect l="-4883" t="-1319" r="-2887" b="-2272"/>
          <a:stretch>
            <a:fillRect/>
          </a:stretch>
        </p:blipFill>
        <p:spPr>
          <a:xfrm flipH="1">
            <a:off x="7207403" y="1962785"/>
            <a:ext cx="4825212" cy="4478020"/>
          </a:xfrm>
          <a:prstGeom prst="rect">
            <a:avLst/>
          </a:prstGeom>
        </p:spPr>
      </p:pic>
      <p:sp>
        <p:nvSpPr>
          <p:cNvPr id="3" name="日期占位符 2"/>
          <p:cNvSpPr>
            <a:spLocks noGrp="1"/>
          </p:cNvSpPr>
          <p:nvPr>
            <p:ph type="dt" sz="half" idx="10"/>
            <p:custDataLst>
              <p:tags r:id="rId8"/>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副标题 2"/>
          <p:cNvSpPr/>
          <p:nvPr>
            <p:ph type="subTitle" idx="1" hasCustomPrompt="1"/>
            <p:custDataLst>
              <p:tags r:id="rId11"/>
            </p:custDataLst>
          </p:nvPr>
        </p:nvSpPr>
        <p:spPr>
          <a:xfrm>
            <a:off x="1248410" y="4659609"/>
            <a:ext cx="4846500" cy="607716"/>
          </a:xfrm>
        </p:spPr>
        <p:txBody>
          <a:bodyPr vert="horz" wrap="square" lIns="101600" tIns="0" rIns="82550" bIns="0" rtlCol="0" anchor="t" anchorCtr="0">
            <a:normAutofit/>
          </a:bodyPr>
          <a:lstStyle>
            <a:lvl1pPr marL="0" marR="0" indent="-228600" algn="l" defTabSz="914400" rtl="0" eaLnBrk="1" fontAlgn="auto" latinLnBrk="0" hangingPunct="1">
              <a:lnSpc>
                <a:spcPct val="123000"/>
              </a:lnSpc>
              <a:spcBef>
                <a:spcPts val="0"/>
              </a:spcBef>
              <a:spcAft>
                <a:spcPts val="1000"/>
              </a:spcAft>
              <a:buClrTx/>
              <a:buSzTx/>
              <a:buFontTx/>
              <a:buNone/>
              <a:defRPr kumimoji="0" lang="zh-CN" altLang="en-US" sz="2000" b="0" i="0" u="none" strike="noStrike" kern="1200" cap="none" spc="35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8" name="文本占位符 3"/>
          <p:cNvSpPr/>
          <p:nvPr>
            <p:ph type="body" idx="2" hasCustomPrompt="1"/>
            <p:custDataLst>
              <p:tags r:id="rId12"/>
            </p:custDataLst>
          </p:nvPr>
        </p:nvSpPr>
        <p:spPr>
          <a:xfrm>
            <a:off x="1248510" y="1590675"/>
            <a:ext cx="2513510" cy="607053"/>
          </a:xfrm>
        </p:spPr>
        <p:txBody>
          <a:bodyPr vert="horz" wrap="square" lIns="101600" tIns="90000" rIns="82550" bIns="0" rtlCol="0" anchor="t" anchorCtr="0">
            <a:normAutofit/>
          </a:bodyPr>
          <a:lstStyle>
            <a:lvl1pPr marL="0" marR="0" indent="-228600" algn="l" defTabSz="914400" rtl="0" eaLnBrk="1" fontAlgn="auto" latinLnBrk="0" hangingPunct="1">
              <a:lnSpc>
                <a:spcPct val="83000"/>
              </a:lnSpc>
              <a:spcBef>
                <a:spcPts val="0"/>
              </a:spcBef>
              <a:spcAft>
                <a:spcPts val="1000"/>
              </a:spcAft>
              <a:buClrTx/>
              <a:buSzTx/>
              <a:buFontTx/>
              <a:buNone/>
              <a:defRPr kumimoji="0" lang="zh-CN" altLang="en-US" sz="2800" b="0" i="0" u="none" strike="noStrike" kern="1200" cap="none" spc="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汉仪中黑 简" panose="00020600040101010101" charset="-122"/>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
        <p:nvSpPr>
          <p:cNvPr id="9" name="标题 5"/>
          <p:cNvSpPr/>
          <p:nvPr>
            <p:ph type="title" idx="3" hasCustomPrompt="1"/>
            <p:custDataLst>
              <p:tags r:id="rId13"/>
            </p:custDataLst>
          </p:nvPr>
        </p:nvSpPr>
        <p:spPr>
          <a:xfrm>
            <a:off x="1248410" y="2403310"/>
            <a:ext cx="4846500" cy="2210850"/>
          </a:xfrm>
        </p:spPr>
        <p:txBody>
          <a:bodyPr vert="horz" wrap="square" lIns="101600" tIns="38100" rIns="762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6000" b="0" i="0" u="none" strike="noStrike" kern="1200" cap="none" spc="15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7" name="图片 6" descr="3"/>
          <p:cNvPicPr>
            <a:picLocks noChangeAspect="1"/>
          </p:cNvPicPr>
          <p:nvPr>
            <p:custDataLst>
              <p:tags r:id="rId2"/>
            </p:custDataLst>
          </p:nvPr>
        </p:nvPicPr>
        <p:blipFill>
          <a:blip r:embed="rId3"/>
          <a:stretch>
            <a:fillRect/>
          </a:stretch>
        </p:blipFill>
        <p:spPr>
          <a:xfrm>
            <a:off x="1111" y="0"/>
            <a:ext cx="12192635" cy="6857683"/>
          </a:xfrm>
          <a:prstGeom prst="rect">
            <a:avLst/>
          </a:prstGeom>
        </p:spPr>
      </p:pic>
      <p:pic>
        <p:nvPicPr>
          <p:cNvPr id="3" name="图片 2" descr="VCG211367570136"/>
          <p:cNvPicPr>
            <a:picLocks noChangeAspect="1"/>
          </p:cNvPicPr>
          <p:nvPr>
            <p:custDataLst>
              <p:tags r:id="rId4"/>
            </p:custDataLst>
          </p:nvPr>
        </p:nvPicPr>
        <p:blipFill>
          <a:blip r:embed="rId5">
            <a:alphaModFix amt="95000"/>
          </a:blip>
          <a:srcRect l="-502" r="-604"/>
          <a:stretch>
            <a:fillRect/>
          </a:stretch>
        </p:blipFill>
        <p:spPr>
          <a:xfrm>
            <a:off x="1367333" y="1669097"/>
            <a:ext cx="9458921" cy="3519805"/>
          </a:xfrm>
          <a:prstGeom prst="rect">
            <a:avLst/>
          </a:prstGeom>
        </p:spPr>
      </p:pic>
      <p:pic>
        <p:nvPicPr>
          <p:cNvPr id="2" name="图片 1" descr="图片1"/>
          <p:cNvPicPr>
            <a:picLocks noChangeAspect="1"/>
          </p:cNvPicPr>
          <p:nvPr>
            <p:custDataLst>
              <p:tags r:id="rId6"/>
            </p:custDataLst>
          </p:nvPr>
        </p:nvPicPr>
        <p:blipFill>
          <a:blip r:embed="rId7"/>
          <a:srcRect l="-99178" t="-39123" r="-31778" b="-87475"/>
          <a:stretch>
            <a:fillRect/>
          </a:stretch>
        </p:blipFill>
        <p:spPr>
          <a:xfrm>
            <a:off x="6662579" y="0"/>
            <a:ext cx="5530850" cy="4364256"/>
          </a:xfrm>
          <a:prstGeom prst="rect">
            <a:avLst/>
          </a:prstGeom>
        </p:spPr>
      </p:pic>
      <p:pic>
        <p:nvPicPr>
          <p:cNvPr id="14" name="图片 13" descr="VCG211367569875"/>
          <p:cNvPicPr>
            <a:picLocks noChangeAspect="1"/>
          </p:cNvPicPr>
          <p:nvPr>
            <p:custDataLst>
              <p:tags r:id="rId8"/>
            </p:custDataLst>
          </p:nvPr>
        </p:nvPicPr>
        <p:blipFill>
          <a:blip r:embed="rId9"/>
          <a:srcRect l="-626" t="40826" r="35981" b="-425"/>
          <a:stretch>
            <a:fillRect/>
          </a:stretch>
        </p:blipFill>
        <p:spPr>
          <a:xfrm>
            <a:off x="795" y="2762569"/>
            <a:ext cx="4978446" cy="4095419"/>
          </a:xfrm>
          <a:prstGeom prst="rect">
            <a:avLst/>
          </a:prstGeom>
        </p:spPr>
      </p:pic>
      <p:sp>
        <p:nvSpPr>
          <p:cNvPr id="4" name="日期占位符 3"/>
          <p:cNvSpPr>
            <a:spLocks noGrp="1"/>
          </p:cNvSpPr>
          <p:nvPr>
            <p:ph type="dt" sz="half" idx="10"/>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8" name="标题 2"/>
          <p:cNvSpPr/>
          <p:nvPr>
            <p:ph type="ctrTitle" idx="1" hasCustomPrompt="1"/>
            <p:custDataLst>
              <p:tags r:id="rId13"/>
            </p:custDataLst>
          </p:nvPr>
        </p:nvSpPr>
        <p:spPr>
          <a:xfrm>
            <a:off x="4905125" y="2501789"/>
            <a:ext cx="5299325" cy="801914"/>
          </a:xfrm>
          <a:noFill/>
          <a:ln>
            <a:noFill/>
          </a:ln>
        </p:spPr>
        <p:txBody>
          <a:bodyPr vert="horz" wrap="square" lIns="101600" tIns="38100" rIns="635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4200" b="1" i="0" u="none" strike="noStrike" kern="1200" cap="none" spc="40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lvl="0"/>
            <a:r>
              <a:rPr>
                <a:sym typeface="+mn-ea"/>
              </a:rPr>
              <a:t>编辑标题</a:t>
            </a:r>
            <a:endParaRPr>
              <a:sym typeface="+mn-ea"/>
            </a:endParaRPr>
          </a:p>
        </p:txBody>
      </p:sp>
      <p:sp>
        <p:nvSpPr>
          <p:cNvPr id="9" name="文本占位符 3"/>
          <p:cNvSpPr/>
          <p:nvPr>
            <p:ph type="body" idx="2" hasCustomPrompt="1"/>
            <p:custDataLst>
              <p:tags r:id="rId14"/>
            </p:custDataLst>
          </p:nvPr>
        </p:nvSpPr>
        <p:spPr>
          <a:xfrm>
            <a:off x="4905125" y="3477873"/>
            <a:ext cx="5192282" cy="983343"/>
          </a:xfrm>
          <a:noFill/>
        </p:spPr>
        <p:txBody>
          <a:bodyPr vert="horz" wrap="square" lIns="101600" tIns="0" rIns="82550" bIns="0" rtlCol="0">
            <a:normAutofit/>
          </a:bodyPr>
          <a:lstStyle>
            <a:lvl1pPr marL="0" marR="0" indent="-228600" algn="l" defTabSz="914400" rtl="0" eaLnBrk="1" fontAlgn="auto" latinLnBrk="0" hangingPunct="1">
              <a:lnSpc>
                <a:spcPct val="100000"/>
              </a:lnSpc>
              <a:spcBef>
                <a:spcPts val="0"/>
              </a:spcBef>
              <a:spcAft>
                <a:spcPts val="1000"/>
              </a:spcAft>
              <a:buClrTx/>
              <a:buSzTx/>
              <a:buFontTx/>
              <a:buNone/>
              <a:defRPr kumimoji="0" lang="zh-CN" altLang="en-US" sz="2000" b="0" i="0" u="none" strike="noStrike" kern="1200" cap="none" spc="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7" name="图片 6"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6" name="图片 5"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292800" y="304200"/>
            <a:ext cx="11606400" cy="6249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32551" y="0"/>
            <a:ext cx="1556260" cy="1508062"/>
          </a:xfrm>
          <a:prstGeom prst="rect">
            <a:avLst/>
          </a:prstGeom>
        </p:spPr>
      </p:pic>
      <p:pic>
        <p:nvPicPr>
          <p:cNvPr id="24" name="图片 23" descr="VCG211367569875"/>
          <p:cNvPicPr>
            <a:picLocks noChangeAspect="1"/>
          </p:cNvPicPr>
          <p:nvPr>
            <p:custDataLst>
              <p:tags r:id="rId7"/>
            </p:custDataLst>
          </p:nvPr>
        </p:nvPicPr>
        <p:blipFill>
          <a:blip r:embed="rId8"/>
          <a:srcRect l="-113278" t="-41662" r="-27718" b="-10777"/>
          <a:stretch>
            <a:fillRect/>
          </a:stretch>
        </p:blipFill>
        <p:spPr>
          <a:xfrm flipH="1">
            <a:off x="0" y="5572131"/>
            <a:ext cx="1313634" cy="1286493"/>
          </a:xfrm>
          <a:prstGeom prst="rect">
            <a:avLst/>
          </a:prstGeom>
        </p:spPr>
      </p:pic>
      <p:sp>
        <p:nvSpPr>
          <p:cNvPr id="2" name="标题 1"/>
          <p:cNvSpPr>
            <a:spLocks noGrp="1"/>
          </p:cNvSpPr>
          <p:nvPr>
            <p:ph type="title" hasCustomPrompt="1"/>
            <p:custDataLst>
              <p:tags r:id="rId9"/>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1281113" y="2163600"/>
            <a:ext cx="9626600" cy="3445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8255"/>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dirty="0">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454352" y="0"/>
            <a:ext cx="1734465" cy="1680747"/>
          </a:xfrm>
          <a:prstGeom prst="rect">
            <a:avLst/>
          </a:prstGeom>
        </p:spPr>
      </p:pic>
      <p:sp>
        <p:nvSpPr>
          <p:cNvPr id="2" name="标题 1"/>
          <p:cNvSpPr>
            <a:spLocks noGrp="1"/>
          </p:cNvSpPr>
          <p:nvPr>
            <p:ph type="title" hasCustomPrompt="1"/>
            <p:custDataLst>
              <p:tags r:id="rId7"/>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汉仪中黑 简" panose="00020600040101010101"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586800" y="1764000"/>
            <a:ext cx="3956400" cy="4093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5101200" y="769938"/>
            <a:ext cx="6480000" cy="5087937"/>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sp>
        <p:nvSpPr>
          <p:cNvPr id="6" name="矩形 5"/>
          <p:cNvSpPr/>
          <p:nvPr>
            <p:custDataLst>
              <p:tags r:id="rId4"/>
            </p:custDataLst>
          </p:nvPr>
        </p:nvSpPr>
        <p:spPr>
          <a:xfrm>
            <a:off x="0" y="5029836"/>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80071" y="0"/>
            <a:ext cx="1508746" cy="1462019"/>
          </a:xfrm>
          <a:prstGeom prst="rect">
            <a:avLst/>
          </a:prstGeom>
        </p:spPr>
      </p:pic>
      <p:sp>
        <p:nvSpPr>
          <p:cNvPr id="2" name="标题 1"/>
          <p:cNvSpPr>
            <a:spLocks noGrp="1"/>
          </p:cNvSpPr>
          <p:nvPr>
            <p:ph type="title"/>
            <p:custDataLst>
              <p:tags r:id="rId7"/>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604837" y="1681200"/>
            <a:ext cx="10990800" cy="3211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2"/>
            </p:custDataLst>
          </p:nvPr>
        </p:nvSpPr>
        <p:spPr>
          <a:xfrm>
            <a:off x="594000" y="5180400"/>
            <a:ext cx="11001600" cy="10116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7"/>
            </p:custDataLst>
          </p:nvPr>
        </p:nvSpPr>
        <p:spPr>
          <a:xfrm>
            <a:off x="579600" y="237600"/>
            <a:ext cx="11037600" cy="441964"/>
          </a:xfrm>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579600" y="1663200"/>
            <a:ext cx="53424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6242400" y="1663200"/>
            <a:ext cx="53676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3"/>
            </p:custDataLst>
          </p:nvPr>
        </p:nvSpPr>
        <p:spPr>
          <a:xfrm>
            <a:off x="572400" y="4816800"/>
            <a:ext cx="53424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4"/>
            </p:custDataLst>
          </p:nvPr>
        </p:nvSpPr>
        <p:spPr>
          <a:xfrm>
            <a:off x="6253200" y="4813200"/>
            <a:ext cx="53676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sp>
        <p:nvSpPr>
          <p:cNvPr id="6" name="矩形 5"/>
          <p:cNvSpPr/>
          <p:nvPr>
            <p:custDataLst>
              <p:tags r:id="rId4"/>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67476" y="0"/>
            <a:ext cx="1521349" cy="1474232"/>
          </a:xfrm>
          <a:prstGeom prst="rect">
            <a:avLst/>
          </a:prstGeom>
        </p:spPr>
      </p:pic>
      <p:pic>
        <p:nvPicPr>
          <p:cNvPr id="24" name="图片 23" descr="VCG211367569875"/>
          <p:cNvPicPr>
            <a:picLocks noChangeAspect="1"/>
          </p:cNvPicPr>
          <p:nvPr>
            <p:custDataLst>
              <p:tags r:id="rId7"/>
            </p:custDataLst>
          </p:nvPr>
        </p:nvPicPr>
        <p:blipFill>
          <a:blip r:embed="rId8"/>
          <a:srcRect l="-113278" t="-41662" r="-27718" b="-10777"/>
          <a:stretch>
            <a:fillRect/>
          </a:stretch>
        </p:blipFill>
        <p:spPr>
          <a:xfrm flipH="1">
            <a:off x="0" y="5497987"/>
            <a:ext cx="1389341" cy="1360636"/>
          </a:xfrm>
          <a:prstGeom prst="rect">
            <a:avLst/>
          </a:prstGeom>
        </p:spPr>
      </p:pic>
      <p:sp>
        <p:nvSpPr>
          <p:cNvPr id="2" name="标题 1"/>
          <p:cNvSpPr>
            <a:spLocks noGrp="1"/>
          </p:cNvSpPr>
          <p:nvPr>
            <p:ph type="title" hasCustomPrompt="1"/>
            <p:custDataLst>
              <p:tags r:id="rId9"/>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2" name="图片 1" descr="3"/>
          <p:cNvPicPr>
            <a:picLocks noChangeAspect="1"/>
          </p:cNvPicPr>
          <p:nvPr>
            <p:custDataLst>
              <p:tags r:id="rId2"/>
            </p:custDataLst>
          </p:nvPr>
        </p:nvPicPr>
        <p:blipFill>
          <a:blip r:embed="rId3"/>
          <a:stretch>
            <a:fillRect/>
          </a:stretch>
        </p:blipFill>
        <p:spPr>
          <a:xfrm>
            <a:off x="-318" y="-20320"/>
            <a:ext cx="12192635" cy="6878307"/>
          </a:xfrm>
          <a:prstGeom prst="rect">
            <a:avLst/>
          </a:prstGeom>
        </p:spPr>
      </p:pic>
      <p:pic>
        <p:nvPicPr>
          <p:cNvPr id="11" name="图片 10" descr="VCG211367570136"/>
          <p:cNvPicPr>
            <a:picLocks noChangeAspect="1"/>
          </p:cNvPicPr>
          <p:nvPr>
            <p:custDataLst>
              <p:tags r:id="rId4"/>
            </p:custDataLst>
          </p:nvPr>
        </p:nvPicPr>
        <p:blipFill>
          <a:blip r:embed="rId5">
            <a:alphaModFix amt="98000"/>
          </a:blip>
          <a:stretch>
            <a:fillRect/>
          </a:stretch>
        </p:blipFill>
        <p:spPr>
          <a:xfrm>
            <a:off x="508000" y="456447"/>
            <a:ext cx="10097138" cy="5960346"/>
          </a:xfrm>
          <a:prstGeom prst="rect">
            <a:avLst/>
          </a:prstGeom>
        </p:spPr>
      </p:pic>
      <p:pic>
        <p:nvPicPr>
          <p:cNvPr id="3" name="图片 2" descr="VCG211367570136"/>
          <p:cNvPicPr>
            <a:picLocks noChangeAspect="1"/>
          </p:cNvPicPr>
          <p:nvPr>
            <p:custDataLst>
              <p:tags r:id="rId6"/>
            </p:custDataLst>
          </p:nvPr>
        </p:nvPicPr>
        <p:blipFill>
          <a:blip r:embed="rId7"/>
          <a:srcRect l="-4883" t="-1319" r="-2887" b="-2272"/>
          <a:stretch>
            <a:fillRect/>
          </a:stretch>
        </p:blipFill>
        <p:spPr>
          <a:xfrm flipH="1">
            <a:off x="7207403" y="1962785"/>
            <a:ext cx="4825212" cy="4478020"/>
          </a:xfrm>
          <a:prstGeom prst="rect">
            <a:avLst/>
          </a:prstGeom>
        </p:spPr>
      </p:pic>
      <p:sp>
        <p:nvSpPr>
          <p:cNvPr id="16" name="日期占位符 15"/>
          <p:cNvSpPr>
            <a:spLocks noGrp="1"/>
          </p:cNvSpPr>
          <p:nvPr>
            <p:ph type="dt" sz="half" idx="10"/>
            <p:custDataLst>
              <p:tags r:id="rId8"/>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9"/>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18" name="灯片编号占位符 17"/>
          <p:cNvSpPr>
            <a:spLocks noGrp="1"/>
          </p:cNvSpPr>
          <p:nvPr>
            <p:ph type="sldNum" sz="quarter" idx="12"/>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4" name="副标题 2"/>
          <p:cNvSpPr/>
          <p:nvPr>
            <p:ph type="subTitle" idx="1" hasCustomPrompt="1"/>
            <p:custDataLst>
              <p:tags r:id="rId11"/>
            </p:custDataLst>
          </p:nvPr>
        </p:nvSpPr>
        <p:spPr>
          <a:xfrm>
            <a:off x="1248410" y="4659609"/>
            <a:ext cx="4846500" cy="607716"/>
          </a:xfrm>
        </p:spPr>
        <p:txBody>
          <a:bodyPr vert="horz" wrap="square" lIns="101600" tIns="0" rIns="82550" bIns="0" rtlCol="0" anchor="t" anchorCtr="0">
            <a:normAutofit/>
          </a:bodyPr>
          <a:lstStyle>
            <a:lvl1pPr marL="0" marR="0" indent="-228600" algn="l" defTabSz="914400" rtl="0" eaLnBrk="1" fontAlgn="auto" latinLnBrk="0" hangingPunct="1">
              <a:lnSpc>
                <a:spcPct val="123000"/>
              </a:lnSpc>
              <a:spcBef>
                <a:spcPts val="0"/>
              </a:spcBef>
              <a:spcAft>
                <a:spcPts val="1000"/>
              </a:spcAft>
              <a:buClrTx/>
              <a:buSzTx/>
              <a:buFontTx/>
              <a:buNone/>
              <a:defRPr kumimoji="0" lang="zh-CN" altLang="en-US" sz="2000" b="0" i="0" u="none" strike="noStrike" kern="1200" cap="none" spc="35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5" name="文本占位符 3"/>
          <p:cNvSpPr/>
          <p:nvPr>
            <p:ph type="body" idx="2" hasCustomPrompt="1"/>
            <p:custDataLst>
              <p:tags r:id="rId12"/>
            </p:custDataLst>
          </p:nvPr>
        </p:nvSpPr>
        <p:spPr>
          <a:xfrm>
            <a:off x="1248510" y="1590675"/>
            <a:ext cx="2513510" cy="607053"/>
          </a:xfrm>
        </p:spPr>
        <p:txBody>
          <a:bodyPr vert="horz" wrap="square" lIns="101600" tIns="90000" rIns="82550" bIns="0" rtlCol="0" anchor="t" anchorCtr="0">
            <a:normAutofit/>
          </a:bodyPr>
          <a:lstStyle>
            <a:lvl1pPr marL="0" marR="0" indent="-228600" algn="l" defTabSz="914400" rtl="0" eaLnBrk="1" fontAlgn="auto" latinLnBrk="0" hangingPunct="1">
              <a:lnSpc>
                <a:spcPct val="83000"/>
              </a:lnSpc>
              <a:spcBef>
                <a:spcPts val="0"/>
              </a:spcBef>
              <a:spcAft>
                <a:spcPts val="1000"/>
              </a:spcAft>
              <a:buClrTx/>
              <a:buSzTx/>
              <a:buFontTx/>
              <a:buNone/>
              <a:defRPr kumimoji="0" lang="zh-CN" altLang="en-US" sz="2800" b="0" i="0" u="none" strike="noStrike" kern="1200" cap="none" spc="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
        <p:nvSpPr>
          <p:cNvPr id="6" name="标题 5"/>
          <p:cNvSpPr/>
          <p:nvPr>
            <p:ph type="ctrTitle" idx="3" hasCustomPrompt="1"/>
            <p:custDataLst>
              <p:tags r:id="rId13"/>
            </p:custDataLst>
          </p:nvPr>
        </p:nvSpPr>
        <p:spPr>
          <a:xfrm>
            <a:off x="1248410" y="2403310"/>
            <a:ext cx="4846500" cy="2210850"/>
          </a:xfrm>
        </p:spPr>
        <p:txBody>
          <a:bodyPr vert="horz" wrap="square" lIns="101600" tIns="38100" rIns="762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6000" b="0" i="0" u="none" strike="noStrike" kern="1200" cap="none" spc="15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7" name="图片 6"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11"/>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7" name="图片 6" descr="3"/>
          <p:cNvPicPr>
            <a:picLocks noChangeAspect="1"/>
          </p:cNvPicPr>
          <p:nvPr>
            <p:custDataLst>
              <p:tags r:id="rId2"/>
            </p:custDataLst>
          </p:nvPr>
        </p:nvPicPr>
        <p:blipFill>
          <a:blip r:embed="rId3"/>
          <a:stretch>
            <a:fillRect/>
          </a:stretch>
        </p:blipFill>
        <p:spPr>
          <a:xfrm>
            <a:off x="1111" y="0"/>
            <a:ext cx="12192635" cy="6857683"/>
          </a:xfrm>
          <a:prstGeom prst="rect">
            <a:avLst/>
          </a:prstGeom>
        </p:spPr>
      </p:pic>
      <p:pic>
        <p:nvPicPr>
          <p:cNvPr id="3" name="图片 2" descr="VCG211367570136"/>
          <p:cNvPicPr>
            <a:picLocks noChangeAspect="1"/>
          </p:cNvPicPr>
          <p:nvPr>
            <p:custDataLst>
              <p:tags r:id="rId4"/>
            </p:custDataLst>
          </p:nvPr>
        </p:nvPicPr>
        <p:blipFill>
          <a:blip r:embed="rId5">
            <a:alphaModFix amt="95000"/>
          </a:blip>
          <a:srcRect l="-502" r="-604"/>
          <a:stretch>
            <a:fillRect/>
          </a:stretch>
        </p:blipFill>
        <p:spPr>
          <a:xfrm>
            <a:off x="1367333" y="1669097"/>
            <a:ext cx="9458921" cy="3519805"/>
          </a:xfrm>
          <a:prstGeom prst="rect">
            <a:avLst/>
          </a:prstGeom>
        </p:spPr>
      </p:pic>
      <p:pic>
        <p:nvPicPr>
          <p:cNvPr id="2" name="图片 1" descr="图片1"/>
          <p:cNvPicPr>
            <a:picLocks noChangeAspect="1"/>
          </p:cNvPicPr>
          <p:nvPr>
            <p:custDataLst>
              <p:tags r:id="rId6"/>
            </p:custDataLst>
          </p:nvPr>
        </p:nvPicPr>
        <p:blipFill>
          <a:blip r:embed="rId7"/>
          <a:srcRect l="-99178" t="-39123" r="-31778" b="-87475"/>
          <a:stretch>
            <a:fillRect/>
          </a:stretch>
        </p:blipFill>
        <p:spPr>
          <a:xfrm>
            <a:off x="6662579" y="0"/>
            <a:ext cx="5530850" cy="4364256"/>
          </a:xfrm>
          <a:prstGeom prst="rect">
            <a:avLst/>
          </a:prstGeom>
        </p:spPr>
      </p:pic>
      <p:pic>
        <p:nvPicPr>
          <p:cNvPr id="14" name="图片 13" descr="VCG211367569875"/>
          <p:cNvPicPr>
            <a:picLocks noChangeAspect="1"/>
          </p:cNvPicPr>
          <p:nvPr>
            <p:custDataLst>
              <p:tags r:id="rId8"/>
            </p:custDataLst>
          </p:nvPr>
        </p:nvPicPr>
        <p:blipFill>
          <a:blip r:embed="rId9"/>
          <a:srcRect l="-626" t="40826" r="35981" b="-425"/>
          <a:stretch>
            <a:fillRect/>
          </a:stretch>
        </p:blipFill>
        <p:spPr>
          <a:xfrm>
            <a:off x="795" y="2762569"/>
            <a:ext cx="4978446" cy="4095419"/>
          </a:xfrm>
          <a:prstGeom prst="rect">
            <a:avLst/>
          </a:prstGeom>
        </p:spPr>
      </p:pic>
      <p:sp>
        <p:nvSpPr>
          <p:cNvPr id="4" name="日期占位符 3"/>
          <p:cNvSpPr>
            <a:spLocks noGrp="1"/>
          </p:cNvSpPr>
          <p:nvPr>
            <p:ph type="dt" sz="half" idx="10"/>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8" name="标题 2"/>
          <p:cNvSpPr/>
          <p:nvPr>
            <p:ph type="ctrTitle" idx="1" hasCustomPrompt="1"/>
            <p:custDataLst>
              <p:tags r:id="rId13"/>
            </p:custDataLst>
          </p:nvPr>
        </p:nvSpPr>
        <p:spPr>
          <a:xfrm>
            <a:off x="4905125" y="2501789"/>
            <a:ext cx="5299325" cy="801914"/>
          </a:xfrm>
          <a:noFill/>
          <a:ln>
            <a:noFill/>
          </a:ln>
        </p:spPr>
        <p:txBody>
          <a:bodyPr vert="horz" wrap="square" lIns="101600" tIns="38100" rIns="635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4200" b="1" i="0" u="none" strike="noStrike" kern="1200" cap="none" spc="40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lvl="0"/>
            <a:r>
              <a:rPr>
                <a:sym typeface="+mn-ea"/>
              </a:rPr>
              <a:t>编辑标题</a:t>
            </a:r>
            <a:endParaRPr>
              <a:sym typeface="+mn-ea"/>
            </a:endParaRPr>
          </a:p>
        </p:txBody>
      </p:sp>
      <p:sp>
        <p:nvSpPr>
          <p:cNvPr id="9" name="文本占位符 3"/>
          <p:cNvSpPr/>
          <p:nvPr>
            <p:ph type="body" idx="2" hasCustomPrompt="1"/>
            <p:custDataLst>
              <p:tags r:id="rId14"/>
            </p:custDataLst>
          </p:nvPr>
        </p:nvSpPr>
        <p:spPr>
          <a:xfrm>
            <a:off x="4905125" y="3477873"/>
            <a:ext cx="5192282" cy="983343"/>
          </a:xfrm>
          <a:noFill/>
        </p:spPr>
        <p:txBody>
          <a:bodyPr vert="horz" wrap="square" lIns="101600" tIns="0" rIns="82550" bIns="0" rtlCol="0">
            <a:normAutofit/>
          </a:bodyPr>
          <a:lstStyle>
            <a:lvl1pPr marL="0" marR="0" indent="-228600" algn="l" defTabSz="914400" rtl="0" eaLnBrk="1" fontAlgn="auto" latinLnBrk="0" hangingPunct="1">
              <a:lnSpc>
                <a:spcPct val="100000"/>
              </a:lnSpc>
              <a:spcBef>
                <a:spcPts val="0"/>
              </a:spcBef>
              <a:spcAft>
                <a:spcPts val="1000"/>
              </a:spcAft>
              <a:buClrTx/>
              <a:buSzTx/>
              <a:buFontTx/>
              <a:buNone/>
              <a:defRPr kumimoji="0" lang="zh-CN" altLang="en-US" sz="2000" b="0" i="0" u="none" strike="noStrike" kern="1200" cap="none" spc="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9" name="图片 8"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8" name="图片 7"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11"/>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2"/>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汉仪中黑 简" panose="00020600040101010101" charset="-122"/>
              </a:defRPr>
            </a:lvl1pPr>
            <a:lvl2pPr eaLnBrk="1" fontAlgn="auto" latinLnBrk="0" hangingPunct="1">
              <a:defRPr sz="1600">
                <a:solidFill>
                  <a:schemeClr val="tx1"/>
                </a:solidFill>
                <a:latin typeface="Arial" panose="020B0604020202020204" pitchFamily="34" charset="0"/>
                <a:ea typeface="汉仪中黑 简" panose="00020600040101010101" charset="-122"/>
              </a:defRPr>
            </a:lvl2pPr>
            <a:lvl3pPr eaLnBrk="1" fontAlgn="auto" latinLnBrk="0" hangingPunct="1">
              <a:defRPr sz="1600">
                <a:solidFill>
                  <a:schemeClr val="tx1"/>
                </a:solidFill>
                <a:latin typeface="Arial" panose="020B0604020202020204" pitchFamily="34" charset="0"/>
                <a:ea typeface="汉仪中黑 简" panose="00020600040101010101" charset="-122"/>
              </a:defRPr>
            </a:lvl3pPr>
            <a:lvl4pPr eaLnBrk="1" fontAlgn="auto" latinLnBrk="0" hangingPunct="1">
              <a:defRPr sz="1600">
                <a:solidFill>
                  <a:schemeClr val="tx1"/>
                </a:solidFill>
                <a:latin typeface="Arial" panose="020B0604020202020204" pitchFamily="34" charset="0"/>
                <a:ea typeface="汉仪中黑 简" panose="00020600040101010101" charset="-122"/>
              </a:defRPr>
            </a:lvl4pPr>
            <a:lvl5pPr eaLnBrk="1" fontAlgn="auto" latinLnBrk="0" hangingPunct="1">
              <a:defRPr sz="160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7" name="灯片编号占位符 6"/>
          <p:cNvSpPr>
            <a:spLocks noGrp="1"/>
          </p:cNvSpPr>
          <p:nvPr>
            <p:ph type="sldNum" sz="quarter" idx="12"/>
            <p:custDataLst>
              <p:tags r:id="rId15"/>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9" name="图片 8"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8" name="图片 7"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11"/>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2"/>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汉仪中黑 简" panose="00020600040101010101" charset="-122"/>
              </a:defRPr>
            </a:lvl1pPr>
            <a:lvl2pPr eaLnBrk="1" fontAlgn="auto" latinLnBrk="0" hangingPunct="1">
              <a:defRPr sz="1600">
                <a:solidFill>
                  <a:schemeClr val="tx1"/>
                </a:solidFill>
                <a:latin typeface="Arial" panose="020B0604020202020204" pitchFamily="34" charset="0"/>
                <a:ea typeface="汉仪中黑 简" panose="00020600040101010101" charset="-122"/>
              </a:defRPr>
            </a:lvl2pPr>
            <a:lvl3pPr eaLnBrk="1" fontAlgn="auto" latinLnBrk="0" hangingPunct="1">
              <a:defRPr sz="1600">
                <a:solidFill>
                  <a:schemeClr val="tx1"/>
                </a:solidFill>
                <a:latin typeface="Arial" panose="020B0604020202020204" pitchFamily="34" charset="0"/>
                <a:ea typeface="汉仪中黑 简" panose="00020600040101010101" charset="-122"/>
              </a:defRPr>
            </a:lvl3pPr>
            <a:lvl4pPr eaLnBrk="1" fontAlgn="auto" latinLnBrk="0" hangingPunct="1">
              <a:defRPr sz="1600">
                <a:solidFill>
                  <a:schemeClr val="tx1"/>
                </a:solidFill>
                <a:latin typeface="Arial" panose="020B0604020202020204" pitchFamily="34" charset="0"/>
                <a:ea typeface="汉仪中黑 简" panose="00020600040101010101" charset="-122"/>
              </a:defRPr>
            </a:lvl4pPr>
            <a:lvl5pPr eaLnBrk="1" fontAlgn="auto" latinLnBrk="0" hangingPunct="1">
              <a:defRPr sz="160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7" name="灯片编号占位符 6"/>
          <p:cNvSpPr>
            <a:spLocks noGrp="1"/>
          </p:cNvSpPr>
          <p:nvPr>
            <p:ph type="sldNum" sz="quarter" idx="12"/>
            <p:custDataLst>
              <p:tags r:id="rId15"/>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1" name="图片 10"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10" name="图片 9"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11"/>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汉仪中黑 简" panose="00020600040101010101"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2"/>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3"/>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4"/>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5"/>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6"/>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9" name="灯片编号占位符 8"/>
          <p:cNvSpPr>
            <a:spLocks noGrp="1"/>
          </p:cNvSpPr>
          <p:nvPr>
            <p:ph type="sldNum" sz="quarter" idx="12"/>
            <p:custDataLst>
              <p:tags r:id="rId17"/>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476" y="-317"/>
            <a:ext cx="12192635" cy="6857683"/>
          </a:xfrm>
          <a:prstGeom prst="rect">
            <a:avLst/>
          </a:prstGeom>
        </p:spPr>
      </p:pic>
      <p:pic>
        <p:nvPicPr>
          <p:cNvPr id="6" name="图片 5" descr="VCG211367569875"/>
          <p:cNvPicPr>
            <a:picLocks noChangeAspect="1"/>
          </p:cNvPicPr>
          <p:nvPr>
            <p:custDataLst>
              <p:tags r:id="rId4"/>
            </p:custDataLst>
          </p:nvPr>
        </p:nvPicPr>
        <p:blipFill>
          <a:blip r:embed="rId5"/>
          <a:srcRect l="-1751" t="-7818" r="-35496"/>
          <a:stretch>
            <a:fillRect/>
          </a:stretch>
        </p:blipFill>
        <p:spPr>
          <a:xfrm>
            <a:off x="794" y="392783"/>
            <a:ext cx="6744960" cy="5283764"/>
          </a:xfrm>
          <a:prstGeom prst="rect">
            <a:avLst/>
          </a:prstGeom>
        </p:spPr>
      </p:pic>
      <p:pic>
        <p:nvPicPr>
          <p:cNvPr id="7" name="图片 6" descr="VCG211367570136"/>
          <p:cNvPicPr>
            <a:picLocks noChangeAspect="1"/>
          </p:cNvPicPr>
          <p:nvPr>
            <p:custDataLst>
              <p:tags r:id="rId6"/>
            </p:custDataLst>
          </p:nvPr>
        </p:nvPicPr>
        <p:blipFill>
          <a:blip r:embed="rId7">
            <a:alphaModFix amt="98000"/>
          </a:blip>
          <a:srcRect r="4904"/>
          <a:stretch>
            <a:fillRect/>
          </a:stretch>
        </p:blipFill>
        <p:spPr>
          <a:xfrm>
            <a:off x="2599850" y="2567829"/>
            <a:ext cx="9592626" cy="3540664"/>
          </a:xfrm>
          <a:prstGeom prst="rect">
            <a:avLst/>
          </a:prstGeom>
        </p:spPr>
      </p:pic>
      <p:sp>
        <p:nvSpPr>
          <p:cNvPr id="2" name="标题 1"/>
          <p:cNvSpPr>
            <a:spLocks noGrp="1"/>
          </p:cNvSpPr>
          <p:nvPr>
            <p:ph type="title"/>
            <p:custDataLst>
              <p:tags r:id="rId8"/>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9"/>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9" name="图片 8"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8" name="图片 7"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1"/>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汉仪中黑 简" panose="00020600040101010101" charset="-122"/>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2"/>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7" name="灯片编号占位符 6"/>
          <p:cNvSpPr>
            <a:spLocks noGrp="1"/>
          </p:cNvSpPr>
          <p:nvPr>
            <p:ph type="sldNum" sz="quarter" idx="12"/>
            <p:custDataLst>
              <p:tags r:id="rId15"/>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7" name="图片 6"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竖排标题 1"/>
          <p:cNvSpPr>
            <a:spLocks noGrp="1"/>
          </p:cNvSpPr>
          <p:nvPr>
            <p:ph type="title" orient="vert"/>
            <p:custDataLst>
              <p:tags r:id="rId10"/>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11"/>
            </p:custDataLst>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汉仪中黑 简" panose="00020600040101010101" charset="-122"/>
              </a:defRPr>
            </a:lvl1pPr>
            <a:lvl2pPr indent="0" eaLnBrk="1" fontAlgn="auto" latinLnBrk="0" hangingPunct="1">
              <a:defRPr>
                <a:solidFill>
                  <a:schemeClr val="tx1"/>
                </a:solidFill>
                <a:latin typeface="Arial" panose="020B0604020202020204" pitchFamily="34" charset="0"/>
                <a:ea typeface="汉仪中黑 简" panose="00020600040101010101" charset="-122"/>
              </a:defRPr>
            </a:lvl2pPr>
            <a:lvl3pPr indent="0" eaLnBrk="1" fontAlgn="auto" latinLnBrk="0" hangingPunct="1">
              <a:defRPr>
                <a:solidFill>
                  <a:schemeClr val="tx1"/>
                </a:solidFill>
                <a:latin typeface="Arial" panose="020B0604020202020204" pitchFamily="34" charset="0"/>
                <a:ea typeface="汉仪中黑 简" panose="00020600040101010101" charset="-122"/>
              </a:defRPr>
            </a:lvl3pPr>
            <a:lvl4pPr indent="0" eaLnBrk="1" fontAlgn="auto" latinLnBrk="0" hangingPunct="1">
              <a:defRPr>
                <a:solidFill>
                  <a:schemeClr val="tx1"/>
                </a:solidFill>
                <a:latin typeface="Arial" panose="020B0604020202020204" pitchFamily="34" charset="0"/>
                <a:ea typeface="汉仪中黑 简" panose="00020600040101010101" charset="-122"/>
              </a:defRPr>
            </a:lvl4pPr>
            <a:lvl5pPr indent="0" eaLnBrk="1" fontAlgn="auto" latinLnBrk="0" hangingPunct="1">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6" name="图片 5"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2" name="图片 1"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3" name="日期占位符 2"/>
          <p:cNvSpPr>
            <a:spLocks noGrp="1"/>
          </p:cNvSpPr>
          <p:nvPr>
            <p:ph type="dt" sz="half" idx="10"/>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3"/>
            </p:custDataLst>
          </p:nvPr>
        </p:nvSpPr>
        <p:spPr>
          <a:xfrm>
            <a:off x="669930" y="952508"/>
            <a:ext cx="10852237" cy="5388907"/>
          </a:xfrm>
        </p:spPr>
        <p:txBody>
          <a:bodyPr/>
          <a:lstStyle>
            <a:lvl1pPr>
              <a:defRPr>
                <a:solidFill>
                  <a:schemeClr val="tx1"/>
                </a:solidFill>
                <a:latin typeface="Arial" panose="020B0604020202020204" pitchFamily="34" charset="0"/>
                <a:ea typeface="汉仪中黑 简" panose="00020600040101010101" charset="-122"/>
              </a:defRPr>
            </a:lvl1pPr>
            <a:lvl2pPr>
              <a:defRPr>
                <a:solidFill>
                  <a:schemeClr val="tx1"/>
                </a:solidFill>
                <a:latin typeface="Arial" panose="020B0604020202020204" pitchFamily="34" charset="0"/>
                <a:ea typeface="汉仪中黑 简" panose="00020600040101010101" charset="-122"/>
              </a:defRPr>
            </a:lvl2pPr>
            <a:lvl3pPr>
              <a:defRPr>
                <a:solidFill>
                  <a:schemeClr val="tx1"/>
                </a:solidFill>
                <a:latin typeface="Arial" panose="020B0604020202020204" pitchFamily="34" charset="0"/>
                <a:ea typeface="汉仪中黑 简" panose="00020600040101010101" charset="-122"/>
              </a:defRPr>
            </a:lvl3pPr>
            <a:lvl4pPr>
              <a:defRPr>
                <a:solidFill>
                  <a:schemeClr val="tx1"/>
                </a:solidFill>
                <a:latin typeface="Arial" panose="020B0604020202020204" pitchFamily="34" charset="0"/>
                <a:ea typeface="汉仪中黑 简" panose="00020600040101010101" charset="-122"/>
              </a:defRPr>
            </a:lvl4pPr>
            <a:lvl5pPr>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6" name="图片 5" descr="3"/>
          <p:cNvPicPr>
            <a:picLocks noChangeAspect="1"/>
          </p:cNvPicPr>
          <p:nvPr>
            <p:custDataLst>
              <p:tags r:id="rId2"/>
            </p:custDataLst>
          </p:nvPr>
        </p:nvPicPr>
        <p:blipFill>
          <a:blip r:embed="rId3"/>
          <a:stretch>
            <a:fillRect/>
          </a:stretch>
        </p:blipFill>
        <p:spPr>
          <a:xfrm>
            <a:off x="-318" y="-20320"/>
            <a:ext cx="12192635" cy="6878307"/>
          </a:xfrm>
          <a:prstGeom prst="rect">
            <a:avLst/>
          </a:prstGeom>
        </p:spPr>
      </p:pic>
      <p:pic>
        <p:nvPicPr>
          <p:cNvPr id="11" name="图片 10" descr="VCG211367570136"/>
          <p:cNvPicPr>
            <a:picLocks noChangeAspect="1"/>
          </p:cNvPicPr>
          <p:nvPr>
            <p:custDataLst>
              <p:tags r:id="rId4"/>
            </p:custDataLst>
          </p:nvPr>
        </p:nvPicPr>
        <p:blipFill>
          <a:blip r:embed="rId5">
            <a:alphaModFix amt="98000"/>
          </a:blip>
          <a:stretch>
            <a:fillRect/>
          </a:stretch>
        </p:blipFill>
        <p:spPr>
          <a:xfrm>
            <a:off x="508000" y="456447"/>
            <a:ext cx="10097138" cy="5960346"/>
          </a:xfrm>
          <a:prstGeom prst="rect">
            <a:avLst/>
          </a:prstGeom>
        </p:spPr>
      </p:pic>
      <p:pic>
        <p:nvPicPr>
          <p:cNvPr id="2" name="图片 1" descr="VCG211367570136"/>
          <p:cNvPicPr>
            <a:picLocks noChangeAspect="1"/>
          </p:cNvPicPr>
          <p:nvPr>
            <p:custDataLst>
              <p:tags r:id="rId6"/>
            </p:custDataLst>
          </p:nvPr>
        </p:nvPicPr>
        <p:blipFill>
          <a:blip r:embed="rId7"/>
          <a:srcRect l="-4883" t="-1319" r="-2887" b="-2272"/>
          <a:stretch>
            <a:fillRect/>
          </a:stretch>
        </p:blipFill>
        <p:spPr>
          <a:xfrm flipH="1">
            <a:off x="7207403" y="1962785"/>
            <a:ext cx="4825212" cy="4478020"/>
          </a:xfrm>
          <a:prstGeom prst="rect">
            <a:avLst/>
          </a:prstGeom>
        </p:spPr>
      </p:pic>
      <p:sp>
        <p:nvSpPr>
          <p:cNvPr id="3" name="日期占位符 2"/>
          <p:cNvSpPr>
            <a:spLocks noGrp="1"/>
          </p:cNvSpPr>
          <p:nvPr>
            <p:ph type="dt" sz="half" idx="10"/>
            <p:custDataLst>
              <p:tags r:id="rId8"/>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副标题 2"/>
          <p:cNvSpPr/>
          <p:nvPr>
            <p:ph type="subTitle" idx="1" hasCustomPrompt="1"/>
            <p:custDataLst>
              <p:tags r:id="rId11"/>
            </p:custDataLst>
          </p:nvPr>
        </p:nvSpPr>
        <p:spPr>
          <a:xfrm>
            <a:off x="1248410" y="4659609"/>
            <a:ext cx="4846500" cy="607716"/>
          </a:xfrm>
        </p:spPr>
        <p:txBody>
          <a:bodyPr vert="horz" wrap="square" lIns="101600" tIns="0" rIns="82550" bIns="0" rtlCol="0" anchor="t" anchorCtr="0">
            <a:normAutofit/>
          </a:bodyPr>
          <a:lstStyle>
            <a:lvl1pPr marL="0" marR="0" indent="-228600" algn="l" defTabSz="914400" rtl="0" eaLnBrk="1" fontAlgn="auto" latinLnBrk="0" hangingPunct="1">
              <a:lnSpc>
                <a:spcPct val="123000"/>
              </a:lnSpc>
              <a:spcBef>
                <a:spcPts val="0"/>
              </a:spcBef>
              <a:spcAft>
                <a:spcPts val="1000"/>
              </a:spcAft>
              <a:buClrTx/>
              <a:buSzTx/>
              <a:buFontTx/>
              <a:buNone/>
              <a:defRPr kumimoji="0" lang="zh-CN" altLang="en-US" sz="2000" b="0" i="0" u="none" strike="noStrike" kern="1200" cap="none" spc="35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8" name="文本占位符 3"/>
          <p:cNvSpPr/>
          <p:nvPr>
            <p:ph type="body" idx="2" hasCustomPrompt="1"/>
            <p:custDataLst>
              <p:tags r:id="rId12"/>
            </p:custDataLst>
          </p:nvPr>
        </p:nvSpPr>
        <p:spPr>
          <a:xfrm>
            <a:off x="1248510" y="1590675"/>
            <a:ext cx="2513510" cy="607053"/>
          </a:xfrm>
        </p:spPr>
        <p:txBody>
          <a:bodyPr vert="horz" wrap="square" lIns="101600" tIns="90000" rIns="82550" bIns="0" rtlCol="0" anchor="t" anchorCtr="0">
            <a:normAutofit/>
          </a:bodyPr>
          <a:lstStyle>
            <a:lvl1pPr marL="0" marR="0" indent="-228600" algn="l" defTabSz="914400" rtl="0" eaLnBrk="1" fontAlgn="auto" latinLnBrk="0" hangingPunct="1">
              <a:lnSpc>
                <a:spcPct val="83000"/>
              </a:lnSpc>
              <a:spcBef>
                <a:spcPts val="0"/>
              </a:spcBef>
              <a:spcAft>
                <a:spcPts val="1000"/>
              </a:spcAft>
              <a:buClrTx/>
              <a:buSzTx/>
              <a:buFontTx/>
              <a:buNone/>
              <a:defRPr kumimoji="0" lang="zh-CN" altLang="en-US" sz="2800" b="0" i="0" u="none" strike="noStrike" kern="1200" cap="none" spc="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汉仪中黑 简" panose="00020600040101010101" charset="-122"/>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
        <p:nvSpPr>
          <p:cNvPr id="9" name="标题 5"/>
          <p:cNvSpPr/>
          <p:nvPr>
            <p:ph type="title" idx="3" hasCustomPrompt="1"/>
            <p:custDataLst>
              <p:tags r:id="rId13"/>
            </p:custDataLst>
          </p:nvPr>
        </p:nvSpPr>
        <p:spPr>
          <a:xfrm>
            <a:off x="1248410" y="2403310"/>
            <a:ext cx="4846500" cy="2210850"/>
          </a:xfrm>
        </p:spPr>
        <p:txBody>
          <a:bodyPr vert="horz" wrap="square" lIns="101600" tIns="38100" rIns="762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6000" b="0" i="0" u="none" strike="noStrike" kern="1200" cap="none" spc="15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7" name="图片 6"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6" name="图片 5"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292800" y="304200"/>
            <a:ext cx="11606400" cy="6249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32551" y="0"/>
            <a:ext cx="1556260" cy="1508062"/>
          </a:xfrm>
          <a:prstGeom prst="rect">
            <a:avLst/>
          </a:prstGeom>
        </p:spPr>
      </p:pic>
      <p:pic>
        <p:nvPicPr>
          <p:cNvPr id="24" name="图片 23" descr="VCG211367569875"/>
          <p:cNvPicPr>
            <a:picLocks noChangeAspect="1"/>
          </p:cNvPicPr>
          <p:nvPr>
            <p:custDataLst>
              <p:tags r:id="rId7"/>
            </p:custDataLst>
          </p:nvPr>
        </p:nvPicPr>
        <p:blipFill>
          <a:blip r:embed="rId8"/>
          <a:srcRect l="-113278" t="-41662" r="-27718" b="-10777"/>
          <a:stretch>
            <a:fillRect/>
          </a:stretch>
        </p:blipFill>
        <p:spPr>
          <a:xfrm flipH="1">
            <a:off x="0" y="5572131"/>
            <a:ext cx="1313634" cy="1286493"/>
          </a:xfrm>
          <a:prstGeom prst="rect">
            <a:avLst/>
          </a:prstGeom>
        </p:spPr>
      </p:pic>
      <p:sp>
        <p:nvSpPr>
          <p:cNvPr id="2" name="标题 1"/>
          <p:cNvSpPr>
            <a:spLocks noGrp="1"/>
          </p:cNvSpPr>
          <p:nvPr>
            <p:ph type="title" hasCustomPrompt="1"/>
            <p:custDataLst>
              <p:tags r:id="rId9"/>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1281113" y="2163600"/>
            <a:ext cx="9626600" cy="3445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1" name="图片 10"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10" name="图片 9"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11"/>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汉仪中黑 简" panose="00020600040101010101"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2"/>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3"/>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4"/>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5"/>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6"/>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9" name="灯片编号占位符 8"/>
          <p:cNvSpPr>
            <a:spLocks noGrp="1"/>
          </p:cNvSpPr>
          <p:nvPr>
            <p:ph type="sldNum" sz="quarter" idx="12"/>
            <p:custDataLst>
              <p:tags r:id="rId17"/>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8255"/>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dirty="0">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454352" y="0"/>
            <a:ext cx="1734465" cy="1680747"/>
          </a:xfrm>
          <a:prstGeom prst="rect">
            <a:avLst/>
          </a:prstGeom>
        </p:spPr>
      </p:pic>
      <p:sp>
        <p:nvSpPr>
          <p:cNvPr id="2" name="标题 1"/>
          <p:cNvSpPr>
            <a:spLocks noGrp="1"/>
          </p:cNvSpPr>
          <p:nvPr>
            <p:ph type="title" hasCustomPrompt="1"/>
            <p:custDataLst>
              <p:tags r:id="rId7"/>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汉仪中黑 简" panose="00020600040101010101"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586800" y="1764000"/>
            <a:ext cx="3956400" cy="4093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5101200" y="769938"/>
            <a:ext cx="6480000" cy="5087937"/>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sp>
        <p:nvSpPr>
          <p:cNvPr id="6" name="矩形 5"/>
          <p:cNvSpPr/>
          <p:nvPr>
            <p:custDataLst>
              <p:tags r:id="rId4"/>
            </p:custDataLst>
          </p:nvPr>
        </p:nvSpPr>
        <p:spPr>
          <a:xfrm>
            <a:off x="0" y="5029836"/>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80071" y="0"/>
            <a:ext cx="1508746" cy="1462019"/>
          </a:xfrm>
          <a:prstGeom prst="rect">
            <a:avLst/>
          </a:prstGeom>
        </p:spPr>
      </p:pic>
      <p:sp>
        <p:nvSpPr>
          <p:cNvPr id="2" name="标题 1"/>
          <p:cNvSpPr>
            <a:spLocks noGrp="1"/>
          </p:cNvSpPr>
          <p:nvPr>
            <p:ph type="title"/>
            <p:custDataLst>
              <p:tags r:id="rId7"/>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604837" y="1681200"/>
            <a:ext cx="10990800" cy="3211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2"/>
            </p:custDataLst>
          </p:nvPr>
        </p:nvSpPr>
        <p:spPr>
          <a:xfrm>
            <a:off x="594000" y="5180400"/>
            <a:ext cx="11001600" cy="10116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7"/>
            </p:custDataLst>
          </p:nvPr>
        </p:nvSpPr>
        <p:spPr>
          <a:xfrm>
            <a:off x="579600" y="237600"/>
            <a:ext cx="11037600" cy="441964"/>
          </a:xfrm>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579600" y="1663200"/>
            <a:ext cx="53424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6242400" y="1663200"/>
            <a:ext cx="53676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3"/>
            </p:custDataLst>
          </p:nvPr>
        </p:nvSpPr>
        <p:spPr>
          <a:xfrm>
            <a:off x="572400" y="4816800"/>
            <a:ext cx="53424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4"/>
            </p:custDataLst>
          </p:nvPr>
        </p:nvSpPr>
        <p:spPr>
          <a:xfrm>
            <a:off x="6253200" y="4813200"/>
            <a:ext cx="53676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sp>
        <p:nvSpPr>
          <p:cNvPr id="6" name="矩形 5"/>
          <p:cNvSpPr/>
          <p:nvPr>
            <p:custDataLst>
              <p:tags r:id="rId4"/>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67476" y="0"/>
            <a:ext cx="1521349" cy="1474232"/>
          </a:xfrm>
          <a:prstGeom prst="rect">
            <a:avLst/>
          </a:prstGeom>
        </p:spPr>
      </p:pic>
      <p:pic>
        <p:nvPicPr>
          <p:cNvPr id="24" name="图片 23" descr="VCG211367569875"/>
          <p:cNvPicPr>
            <a:picLocks noChangeAspect="1"/>
          </p:cNvPicPr>
          <p:nvPr>
            <p:custDataLst>
              <p:tags r:id="rId7"/>
            </p:custDataLst>
          </p:nvPr>
        </p:nvPicPr>
        <p:blipFill>
          <a:blip r:embed="rId8"/>
          <a:srcRect l="-113278" t="-41662" r="-27718" b="-10777"/>
          <a:stretch>
            <a:fillRect/>
          </a:stretch>
        </p:blipFill>
        <p:spPr>
          <a:xfrm flipH="1">
            <a:off x="0" y="5497987"/>
            <a:ext cx="1389341" cy="1360636"/>
          </a:xfrm>
          <a:prstGeom prst="rect">
            <a:avLst/>
          </a:prstGeom>
        </p:spPr>
      </p:pic>
      <p:sp>
        <p:nvSpPr>
          <p:cNvPr id="2" name="标题 1"/>
          <p:cNvSpPr>
            <a:spLocks noGrp="1"/>
          </p:cNvSpPr>
          <p:nvPr>
            <p:ph type="title" hasCustomPrompt="1"/>
            <p:custDataLst>
              <p:tags r:id="rId9"/>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2" name="图片 1" descr="3"/>
          <p:cNvPicPr>
            <a:picLocks noChangeAspect="1"/>
          </p:cNvPicPr>
          <p:nvPr>
            <p:custDataLst>
              <p:tags r:id="rId2"/>
            </p:custDataLst>
          </p:nvPr>
        </p:nvPicPr>
        <p:blipFill>
          <a:blip r:embed="rId3"/>
          <a:stretch>
            <a:fillRect/>
          </a:stretch>
        </p:blipFill>
        <p:spPr>
          <a:xfrm>
            <a:off x="-318" y="-20320"/>
            <a:ext cx="12192635" cy="6878307"/>
          </a:xfrm>
          <a:prstGeom prst="rect">
            <a:avLst/>
          </a:prstGeom>
        </p:spPr>
      </p:pic>
      <p:pic>
        <p:nvPicPr>
          <p:cNvPr id="11" name="图片 10" descr="VCG211367570136"/>
          <p:cNvPicPr>
            <a:picLocks noChangeAspect="1"/>
          </p:cNvPicPr>
          <p:nvPr>
            <p:custDataLst>
              <p:tags r:id="rId4"/>
            </p:custDataLst>
          </p:nvPr>
        </p:nvPicPr>
        <p:blipFill>
          <a:blip r:embed="rId5">
            <a:alphaModFix amt="98000"/>
          </a:blip>
          <a:stretch>
            <a:fillRect/>
          </a:stretch>
        </p:blipFill>
        <p:spPr>
          <a:xfrm>
            <a:off x="508000" y="456447"/>
            <a:ext cx="10097138" cy="5960346"/>
          </a:xfrm>
          <a:prstGeom prst="rect">
            <a:avLst/>
          </a:prstGeom>
        </p:spPr>
      </p:pic>
      <p:pic>
        <p:nvPicPr>
          <p:cNvPr id="3" name="图片 2" descr="VCG211367570136"/>
          <p:cNvPicPr>
            <a:picLocks noChangeAspect="1"/>
          </p:cNvPicPr>
          <p:nvPr>
            <p:custDataLst>
              <p:tags r:id="rId6"/>
            </p:custDataLst>
          </p:nvPr>
        </p:nvPicPr>
        <p:blipFill>
          <a:blip r:embed="rId7"/>
          <a:srcRect l="-4883" t="-1319" r="-2887" b="-2272"/>
          <a:stretch>
            <a:fillRect/>
          </a:stretch>
        </p:blipFill>
        <p:spPr>
          <a:xfrm flipH="1">
            <a:off x="7207403" y="1962785"/>
            <a:ext cx="4825212" cy="4478020"/>
          </a:xfrm>
          <a:prstGeom prst="rect">
            <a:avLst/>
          </a:prstGeom>
        </p:spPr>
      </p:pic>
      <p:sp>
        <p:nvSpPr>
          <p:cNvPr id="16" name="日期占位符 15"/>
          <p:cNvSpPr>
            <a:spLocks noGrp="1"/>
          </p:cNvSpPr>
          <p:nvPr>
            <p:ph type="dt" sz="half" idx="10"/>
            <p:custDataLst>
              <p:tags r:id="rId8"/>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9"/>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18" name="灯片编号占位符 17"/>
          <p:cNvSpPr>
            <a:spLocks noGrp="1"/>
          </p:cNvSpPr>
          <p:nvPr>
            <p:ph type="sldNum" sz="quarter" idx="12"/>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4" name="副标题 2"/>
          <p:cNvSpPr/>
          <p:nvPr>
            <p:ph type="subTitle" idx="1" hasCustomPrompt="1"/>
            <p:custDataLst>
              <p:tags r:id="rId11"/>
            </p:custDataLst>
          </p:nvPr>
        </p:nvSpPr>
        <p:spPr>
          <a:xfrm>
            <a:off x="1248410" y="4659609"/>
            <a:ext cx="4846500" cy="607716"/>
          </a:xfrm>
        </p:spPr>
        <p:txBody>
          <a:bodyPr vert="horz" wrap="square" lIns="101600" tIns="0" rIns="82550" bIns="0" rtlCol="0" anchor="t" anchorCtr="0">
            <a:normAutofit/>
          </a:bodyPr>
          <a:lstStyle>
            <a:lvl1pPr marL="0" marR="0" indent="-228600" algn="l" defTabSz="914400" rtl="0" eaLnBrk="1" fontAlgn="auto" latinLnBrk="0" hangingPunct="1">
              <a:lnSpc>
                <a:spcPct val="123000"/>
              </a:lnSpc>
              <a:spcBef>
                <a:spcPts val="0"/>
              </a:spcBef>
              <a:spcAft>
                <a:spcPts val="1000"/>
              </a:spcAft>
              <a:buClrTx/>
              <a:buSzTx/>
              <a:buFontTx/>
              <a:buNone/>
              <a:defRPr kumimoji="0" lang="zh-CN" altLang="en-US" sz="2000" b="0" i="0" u="none" strike="noStrike" kern="1200" cap="none" spc="35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5" name="文本占位符 3"/>
          <p:cNvSpPr/>
          <p:nvPr>
            <p:ph type="body" idx="2" hasCustomPrompt="1"/>
            <p:custDataLst>
              <p:tags r:id="rId12"/>
            </p:custDataLst>
          </p:nvPr>
        </p:nvSpPr>
        <p:spPr>
          <a:xfrm>
            <a:off x="1248510" y="1590675"/>
            <a:ext cx="2513510" cy="607053"/>
          </a:xfrm>
        </p:spPr>
        <p:txBody>
          <a:bodyPr vert="horz" wrap="square" lIns="101600" tIns="90000" rIns="82550" bIns="0" rtlCol="0" anchor="t" anchorCtr="0">
            <a:normAutofit/>
          </a:bodyPr>
          <a:lstStyle>
            <a:lvl1pPr marL="0" marR="0" indent="-228600" algn="l" defTabSz="914400" rtl="0" eaLnBrk="1" fontAlgn="auto" latinLnBrk="0" hangingPunct="1">
              <a:lnSpc>
                <a:spcPct val="83000"/>
              </a:lnSpc>
              <a:spcBef>
                <a:spcPts val="0"/>
              </a:spcBef>
              <a:spcAft>
                <a:spcPts val="1000"/>
              </a:spcAft>
              <a:buClrTx/>
              <a:buSzTx/>
              <a:buFontTx/>
              <a:buNone/>
              <a:defRPr kumimoji="0" lang="zh-CN" altLang="en-US" sz="2800" b="0" i="0" u="none" strike="noStrike" kern="1200" cap="none" spc="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
        <p:nvSpPr>
          <p:cNvPr id="6" name="标题 5"/>
          <p:cNvSpPr/>
          <p:nvPr>
            <p:ph type="ctrTitle" idx="3" hasCustomPrompt="1"/>
            <p:custDataLst>
              <p:tags r:id="rId13"/>
            </p:custDataLst>
          </p:nvPr>
        </p:nvSpPr>
        <p:spPr>
          <a:xfrm>
            <a:off x="1248410" y="2403310"/>
            <a:ext cx="4846500" cy="2210850"/>
          </a:xfrm>
        </p:spPr>
        <p:txBody>
          <a:bodyPr vert="horz" wrap="square" lIns="101600" tIns="38100" rIns="762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6000" b="0" i="0" u="none" strike="noStrike" kern="1200" cap="none" spc="15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7" name="图片 6"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11"/>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7" name="图片 6" descr="3"/>
          <p:cNvPicPr>
            <a:picLocks noChangeAspect="1"/>
          </p:cNvPicPr>
          <p:nvPr>
            <p:custDataLst>
              <p:tags r:id="rId2"/>
            </p:custDataLst>
          </p:nvPr>
        </p:nvPicPr>
        <p:blipFill>
          <a:blip r:embed="rId3"/>
          <a:stretch>
            <a:fillRect/>
          </a:stretch>
        </p:blipFill>
        <p:spPr>
          <a:xfrm>
            <a:off x="1111" y="0"/>
            <a:ext cx="12192635" cy="6857683"/>
          </a:xfrm>
          <a:prstGeom prst="rect">
            <a:avLst/>
          </a:prstGeom>
        </p:spPr>
      </p:pic>
      <p:pic>
        <p:nvPicPr>
          <p:cNvPr id="3" name="图片 2" descr="VCG211367570136"/>
          <p:cNvPicPr>
            <a:picLocks noChangeAspect="1"/>
          </p:cNvPicPr>
          <p:nvPr>
            <p:custDataLst>
              <p:tags r:id="rId4"/>
            </p:custDataLst>
          </p:nvPr>
        </p:nvPicPr>
        <p:blipFill>
          <a:blip r:embed="rId5">
            <a:alphaModFix amt="95000"/>
          </a:blip>
          <a:srcRect l="-502" r="-604"/>
          <a:stretch>
            <a:fillRect/>
          </a:stretch>
        </p:blipFill>
        <p:spPr>
          <a:xfrm>
            <a:off x="1367333" y="1669097"/>
            <a:ext cx="9458921" cy="3519805"/>
          </a:xfrm>
          <a:prstGeom prst="rect">
            <a:avLst/>
          </a:prstGeom>
        </p:spPr>
      </p:pic>
      <p:pic>
        <p:nvPicPr>
          <p:cNvPr id="2" name="图片 1" descr="图片1"/>
          <p:cNvPicPr>
            <a:picLocks noChangeAspect="1"/>
          </p:cNvPicPr>
          <p:nvPr>
            <p:custDataLst>
              <p:tags r:id="rId6"/>
            </p:custDataLst>
          </p:nvPr>
        </p:nvPicPr>
        <p:blipFill>
          <a:blip r:embed="rId7"/>
          <a:srcRect l="-99178" t="-39123" r="-31778" b="-87475"/>
          <a:stretch>
            <a:fillRect/>
          </a:stretch>
        </p:blipFill>
        <p:spPr>
          <a:xfrm>
            <a:off x="6662579" y="0"/>
            <a:ext cx="5530850" cy="4364256"/>
          </a:xfrm>
          <a:prstGeom prst="rect">
            <a:avLst/>
          </a:prstGeom>
        </p:spPr>
      </p:pic>
      <p:pic>
        <p:nvPicPr>
          <p:cNvPr id="14" name="图片 13" descr="VCG211367569875"/>
          <p:cNvPicPr>
            <a:picLocks noChangeAspect="1"/>
          </p:cNvPicPr>
          <p:nvPr>
            <p:custDataLst>
              <p:tags r:id="rId8"/>
            </p:custDataLst>
          </p:nvPr>
        </p:nvPicPr>
        <p:blipFill>
          <a:blip r:embed="rId9"/>
          <a:srcRect l="-626" t="40826" r="35981" b="-425"/>
          <a:stretch>
            <a:fillRect/>
          </a:stretch>
        </p:blipFill>
        <p:spPr>
          <a:xfrm>
            <a:off x="795" y="2762569"/>
            <a:ext cx="4978446" cy="4095419"/>
          </a:xfrm>
          <a:prstGeom prst="rect">
            <a:avLst/>
          </a:prstGeom>
        </p:spPr>
      </p:pic>
      <p:sp>
        <p:nvSpPr>
          <p:cNvPr id="4" name="日期占位符 3"/>
          <p:cNvSpPr>
            <a:spLocks noGrp="1"/>
          </p:cNvSpPr>
          <p:nvPr>
            <p:ph type="dt" sz="half" idx="10"/>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8" name="标题 2"/>
          <p:cNvSpPr/>
          <p:nvPr>
            <p:ph type="ctrTitle" idx="1" hasCustomPrompt="1"/>
            <p:custDataLst>
              <p:tags r:id="rId13"/>
            </p:custDataLst>
          </p:nvPr>
        </p:nvSpPr>
        <p:spPr>
          <a:xfrm>
            <a:off x="4905125" y="2501789"/>
            <a:ext cx="5299325" cy="801914"/>
          </a:xfrm>
          <a:noFill/>
          <a:ln>
            <a:noFill/>
          </a:ln>
        </p:spPr>
        <p:txBody>
          <a:bodyPr vert="horz" wrap="square" lIns="101600" tIns="38100" rIns="635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4200" b="1" i="0" u="none" strike="noStrike" kern="1200" cap="none" spc="40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lvl="0"/>
            <a:r>
              <a:rPr>
                <a:sym typeface="+mn-ea"/>
              </a:rPr>
              <a:t>编辑标题</a:t>
            </a:r>
            <a:endParaRPr>
              <a:sym typeface="+mn-ea"/>
            </a:endParaRPr>
          </a:p>
        </p:txBody>
      </p:sp>
      <p:sp>
        <p:nvSpPr>
          <p:cNvPr id="9" name="文本占位符 3"/>
          <p:cNvSpPr/>
          <p:nvPr>
            <p:ph type="body" idx="2" hasCustomPrompt="1"/>
            <p:custDataLst>
              <p:tags r:id="rId14"/>
            </p:custDataLst>
          </p:nvPr>
        </p:nvSpPr>
        <p:spPr>
          <a:xfrm>
            <a:off x="4905125" y="3477873"/>
            <a:ext cx="5192282" cy="983343"/>
          </a:xfrm>
          <a:noFill/>
        </p:spPr>
        <p:txBody>
          <a:bodyPr vert="horz" wrap="square" lIns="101600" tIns="0" rIns="82550" bIns="0" rtlCol="0">
            <a:normAutofit/>
          </a:bodyPr>
          <a:lstStyle>
            <a:lvl1pPr marL="0" marR="0" indent="-228600" algn="l" defTabSz="914400" rtl="0" eaLnBrk="1" fontAlgn="auto" latinLnBrk="0" hangingPunct="1">
              <a:lnSpc>
                <a:spcPct val="100000"/>
              </a:lnSpc>
              <a:spcBef>
                <a:spcPts val="0"/>
              </a:spcBef>
              <a:spcAft>
                <a:spcPts val="1000"/>
              </a:spcAft>
              <a:buClrTx/>
              <a:buSzTx/>
              <a:buFontTx/>
              <a:buNone/>
              <a:defRPr kumimoji="0" lang="zh-CN" altLang="en-US" sz="2000" b="0" i="0" u="none" strike="noStrike" kern="1200" cap="none" spc="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9" name="图片 8"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8" name="图片 7"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11"/>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2"/>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汉仪中黑 简" panose="00020600040101010101" charset="-122"/>
              </a:defRPr>
            </a:lvl1pPr>
            <a:lvl2pPr eaLnBrk="1" fontAlgn="auto" latinLnBrk="0" hangingPunct="1">
              <a:defRPr sz="1600">
                <a:solidFill>
                  <a:schemeClr val="tx1"/>
                </a:solidFill>
                <a:latin typeface="Arial" panose="020B0604020202020204" pitchFamily="34" charset="0"/>
                <a:ea typeface="汉仪中黑 简" panose="00020600040101010101" charset="-122"/>
              </a:defRPr>
            </a:lvl2pPr>
            <a:lvl3pPr eaLnBrk="1" fontAlgn="auto" latinLnBrk="0" hangingPunct="1">
              <a:defRPr sz="1600">
                <a:solidFill>
                  <a:schemeClr val="tx1"/>
                </a:solidFill>
                <a:latin typeface="Arial" panose="020B0604020202020204" pitchFamily="34" charset="0"/>
                <a:ea typeface="汉仪中黑 简" panose="00020600040101010101" charset="-122"/>
              </a:defRPr>
            </a:lvl3pPr>
            <a:lvl4pPr eaLnBrk="1" fontAlgn="auto" latinLnBrk="0" hangingPunct="1">
              <a:defRPr sz="1600">
                <a:solidFill>
                  <a:schemeClr val="tx1"/>
                </a:solidFill>
                <a:latin typeface="Arial" panose="020B0604020202020204" pitchFamily="34" charset="0"/>
                <a:ea typeface="汉仪中黑 简" panose="00020600040101010101" charset="-122"/>
              </a:defRPr>
            </a:lvl4pPr>
            <a:lvl5pPr eaLnBrk="1" fontAlgn="auto" latinLnBrk="0" hangingPunct="1">
              <a:defRPr sz="160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7" name="灯片编号占位符 6"/>
          <p:cNvSpPr>
            <a:spLocks noGrp="1"/>
          </p:cNvSpPr>
          <p:nvPr>
            <p:ph type="sldNum" sz="quarter" idx="12"/>
            <p:custDataLst>
              <p:tags r:id="rId15"/>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1" name="图片 10"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10" name="图片 9"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11"/>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汉仪中黑 简" panose="00020600040101010101"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2"/>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3"/>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4"/>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5"/>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6"/>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9" name="灯片编号占位符 8"/>
          <p:cNvSpPr>
            <a:spLocks noGrp="1"/>
          </p:cNvSpPr>
          <p:nvPr>
            <p:ph type="sldNum" sz="quarter" idx="12"/>
            <p:custDataLst>
              <p:tags r:id="rId17"/>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476" y="-317"/>
            <a:ext cx="12192635" cy="6857683"/>
          </a:xfrm>
          <a:prstGeom prst="rect">
            <a:avLst/>
          </a:prstGeom>
        </p:spPr>
      </p:pic>
      <p:pic>
        <p:nvPicPr>
          <p:cNvPr id="6" name="图片 5" descr="VCG211367569875"/>
          <p:cNvPicPr>
            <a:picLocks noChangeAspect="1"/>
          </p:cNvPicPr>
          <p:nvPr>
            <p:custDataLst>
              <p:tags r:id="rId4"/>
            </p:custDataLst>
          </p:nvPr>
        </p:nvPicPr>
        <p:blipFill>
          <a:blip r:embed="rId5"/>
          <a:srcRect l="-1751" t="-7818" r="-35496"/>
          <a:stretch>
            <a:fillRect/>
          </a:stretch>
        </p:blipFill>
        <p:spPr>
          <a:xfrm>
            <a:off x="794" y="392783"/>
            <a:ext cx="6744960" cy="5283764"/>
          </a:xfrm>
          <a:prstGeom prst="rect">
            <a:avLst/>
          </a:prstGeom>
        </p:spPr>
      </p:pic>
      <p:pic>
        <p:nvPicPr>
          <p:cNvPr id="7" name="图片 6" descr="VCG211367570136"/>
          <p:cNvPicPr>
            <a:picLocks noChangeAspect="1"/>
          </p:cNvPicPr>
          <p:nvPr>
            <p:custDataLst>
              <p:tags r:id="rId6"/>
            </p:custDataLst>
          </p:nvPr>
        </p:nvPicPr>
        <p:blipFill>
          <a:blip r:embed="rId7">
            <a:alphaModFix amt="98000"/>
          </a:blip>
          <a:srcRect r="4904"/>
          <a:stretch>
            <a:fillRect/>
          </a:stretch>
        </p:blipFill>
        <p:spPr>
          <a:xfrm>
            <a:off x="2599850" y="2567829"/>
            <a:ext cx="9592626" cy="3540664"/>
          </a:xfrm>
          <a:prstGeom prst="rect">
            <a:avLst/>
          </a:prstGeom>
        </p:spPr>
      </p:pic>
      <p:sp>
        <p:nvSpPr>
          <p:cNvPr id="2" name="标题 1"/>
          <p:cNvSpPr>
            <a:spLocks noGrp="1"/>
          </p:cNvSpPr>
          <p:nvPr>
            <p:ph type="title"/>
            <p:custDataLst>
              <p:tags r:id="rId8"/>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9"/>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476" y="-317"/>
            <a:ext cx="12192635" cy="6857683"/>
          </a:xfrm>
          <a:prstGeom prst="rect">
            <a:avLst/>
          </a:prstGeom>
        </p:spPr>
      </p:pic>
      <p:pic>
        <p:nvPicPr>
          <p:cNvPr id="6" name="图片 5" descr="VCG211367569875"/>
          <p:cNvPicPr>
            <a:picLocks noChangeAspect="1"/>
          </p:cNvPicPr>
          <p:nvPr>
            <p:custDataLst>
              <p:tags r:id="rId4"/>
            </p:custDataLst>
          </p:nvPr>
        </p:nvPicPr>
        <p:blipFill>
          <a:blip r:embed="rId5"/>
          <a:srcRect l="-1751" t="-7818" r="-35496"/>
          <a:stretch>
            <a:fillRect/>
          </a:stretch>
        </p:blipFill>
        <p:spPr>
          <a:xfrm>
            <a:off x="794" y="392783"/>
            <a:ext cx="6744960" cy="5283764"/>
          </a:xfrm>
          <a:prstGeom prst="rect">
            <a:avLst/>
          </a:prstGeom>
        </p:spPr>
      </p:pic>
      <p:pic>
        <p:nvPicPr>
          <p:cNvPr id="7" name="图片 6" descr="VCG211367570136"/>
          <p:cNvPicPr>
            <a:picLocks noChangeAspect="1"/>
          </p:cNvPicPr>
          <p:nvPr>
            <p:custDataLst>
              <p:tags r:id="rId6"/>
            </p:custDataLst>
          </p:nvPr>
        </p:nvPicPr>
        <p:blipFill>
          <a:blip r:embed="rId7">
            <a:alphaModFix amt="98000"/>
          </a:blip>
          <a:srcRect r="4904"/>
          <a:stretch>
            <a:fillRect/>
          </a:stretch>
        </p:blipFill>
        <p:spPr>
          <a:xfrm>
            <a:off x="2599850" y="2567829"/>
            <a:ext cx="9592626" cy="3540664"/>
          </a:xfrm>
          <a:prstGeom prst="rect">
            <a:avLst/>
          </a:prstGeom>
        </p:spPr>
      </p:pic>
      <p:sp>
        <p:nvSpPr>
          <p:cNvPr id="2" name="标题 1"/>
          <p:cNvSpPr>
            <a:spLocks noGrp="1"/>
          </p:cNvSpPr>
          <p:nvPr>
            <p:ph type="title"/>
            <p:custDataLst>
              <p:tags r:id="rId8"/>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9"/>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9" name="图片 8"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8" name="图片 7"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1"/>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汉仪中黑 简" panose="00020600040101010101" charset="-122"/>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2"/>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7" name="灯片编号占位符 6"/>
          <p:cNvSpPr>
            <a:spLocks noGrp="1"/>
          </p:cNvSpPr>
          <p:nvPr>
            <p:ph type="sldNum" sz="quarter" idx="12"/>
            <p:custDataLst>
              <p:tags r:id="rId15"/>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7" name="图片 6"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竖排标题 1"/>
          <p:cNvSpPr>
            <a:spLocks noGrp="1"/>
          </p:cNvSpPr>
          <p:nvPr>
            <p:ph type="title" orient="vert"/>
            <p:custDataLst>
              <p:tags r:id="rId10"/>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11"/>
            </p:custDataLst>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汉仪中黑 简" panose="00020600040101010101" charset="-122"/>
              </a:defRPr>
            </a:lvl1pPr>
            <a:lvl2pPr indent="0" eaLnBrk="1" fontAlgn="auto" latinLnBrk="0" hangingPunct="1">
              <a:defRPr>
                <a:solidFill>
                  <a:schemeClr val="tx1"/>
                </a:solidFill>
                <a:latin typeface="Arial" panose="020B0604020202020204" pitchFamily="34" charset="0"/>
                <a:ea typeface="汉仪中黑 简" panose="00020600040101010101" charset="-122"/>
              </a:defRPr>
            </a:lvl2pPr>
            <a:lvl3pPr indent="0" eaLnBrk="1" fontAlgn="auto" latinLnBrk="0" hangingPunct="1">
              <a:defRPr>
                <a:solidFill>
                  <a:schemeClr val="tx1"/>
                </a:solidFill>
                <a:latin typeface="Arial" panose="020B0604020202020204" pitchFamily="34" charset="0"/>
                <a:ea typeface="汉仪中黑 简" panose="00020600040101010101" charset="-122"/>
              </a:defRPr>
            </a:lvl3pPr>
            <a:lvl4pPr indent="0" eaLnBrk="1" fontAlgn="auto" latinLnBrk="0" hangingPunct="1">
              <a:defRPr>
                <a:solidFill>
                  <a:schemeClr val="tx1"/>
                </a:solidFill>
                <a:latin typeface="Arial" panose="020B0604020202020204" pitchFamily="34" charset="0"/>
                <a:ea typeface="汉仪中黑 简" panose="00020600040101010101" charset="-122"/>
              </a:defRPr>
            </a:lvl4pPr>
            <a:lvl5pPr indent="0" eaLnBrk="1" fontAlgn="auto" latinLnBrk="0" hangingPunct="1">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6" name="图片 5"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2" name="图片 1"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3" name="日期占位符 2"/>
          <p:cNvSpPr>
            <a:spLocks noGrp="1"/>
          </p:cNvSpPr>
          <p:nvPr>
            <p:ph type="dt" sz="half" idx="10"/>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3"/>
            </p:custDataLst>
          </p:nvPr>
        </p:nvSpPr>
        <p:spPr>
          <a:xfrm>
            <a:off x="669930" y="952508"/>
            <a:ext cx="10852237" cy="5388907"/>
          </a:xfrm>
        </p:spPr>
        <p:txBody>
          <a:bodyPr/>
          <a:lstStyle>
            <a:lvl1pPr>
              <a:defRPr>
                <a:solidFill>
                  <a:schemeClr val="tx1"/>
                </a:solidFill>
                <a:latin typeface="Arial" panose="020B0604020202020204" pitchFamily="34" charset="0"/>
                <a:ea typeface="汉仪中黑 简" panose="00020600040101010101" charset="-122"/>
              </a:defRPr>
            </a:lvl1pPr>
            <a:lvl2pPr>
              <a:defRPr>
                <a:solidFill>
                  <a:schemeClr val="tx1"/>
                </a:solidFill>
                <a:latin typeface="Arial" panose="020B0604020202020204" pitchFamily="34" charset="0"/>
                <a:ea typeface="汉仪中黑 简" panose="00020600040101010101" charset="-122"/>
              </a:defRPr>
            </a:lvl2pPr>
            <a:lvl3pPr>
              <a:defRPr>
                <a:solidFill>
                  <a:schemeClr val="tx1"/>
                </a:solidFill>
                <a:latin typeface="Arial" panose="020B0604020202020204" pitchFamily="34" charset="0"/>
                <a:ea typeface="汉仪中黑 简" panose="00020600040101010101" charset="-122"/>
              </a:defRPr>
            </a:lvl3pPr>
            <a:lvl4pPr>
              <a:defRPr>
                <a:solidFill>
                  <a:schemeClr val="tx1"/>
                </a:solidFill>
                <a:latin typeface="Arial" panose="020B0604020202020204" pitchFamily="34" charset="0"/>
                <a:ea typeface="汉仪中黑 简" panose="00020600040101010101" charset="-122"/>
              </a:defRPr>
            </a:lvl4pPr>
            <a:lvl5pPr>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6" name="图片 5" descr="3"/>
          <p:cNvPicPr>
            <a:picLocks noChangeAspect="1"/>
          </p:cNvPicPr>
          <p:nvPr>
            <p:custDataLst>
              <p:tags r:id="rId2"/>
            </p:custDataLst>
          </p:nvPr>
        </p:nvPicPr>
        <p:blipFill>
          <a:blip r:embed="rId3"/>
          <a:stretch>
            <a:fillRect/>
          </a:stretch>
        </p:blipFill>
        <p:spPr>
          <a:xfrm>
            <a:off x="-318" y="-20320"/>
            <a:ext cx="12192635" cy="6878307"/>
          </a:xfrm>
          <a:prstGeom prst="rect">
            <a:avLst/>
          </a:prstGeom>
        </p:spPr>
      </p:pic>
      <p:pic>
        <p:nvPicPr>
          <p:cNvPr id="11" name="图片 10" descr="VCG211367570136"/>
          <p:cNvPicPr>
            <a:picLocks noChangeAspect="1"/>
          </p:cNvPicPr>
          <p:nvPr>
            <p:custDataLst>
              <p:tags r:id="rId4"/>
            </p:custDataLst>
          </p:nvPr>
        </p:nvPicPr>
        <p:blipFill>
          <a:blip r:embed="rId5">
            <a:alphaModFix amt="98000"/>
          </a:blip>
          <a:stretch>
            <a:fillRect/>
          </a:stretch>
        </p:blipFill>
        <p:spPr>
          <a:xfrm>
            <a:off x="508000" y="456447"/>
            <a:ext cx="10097138" cy="5960346"/>
          </a:xfrm>
          <a:prstGeom prst="rect">
            <a:avLst/>
          </a:prstGeom>
        </p:spPr>
      </p:pic>
      <p:pic>
        <p:nvPicPr>
          <p:cNvPr id="2" name="图片 1" descr="VCG211367570136"/>
          <p:cNvPicPr>
            <a:picLocks noChangeAspect="1"/>
          </p:cNvPicPr>
          <p:nvPr>
            <p:custDataLst>
              <p:tags r:id="rId6"/>
            </p:custDataLst>
          </p:nvPr>
        </p:nvPicPr>
        <p:blipFill>
          <a:blip r:embed="rId7"/>
          <a:srcRect l="-4883" t="-1319" r="-2887" b="-2272"/>
          <a:stretch>
            <a:fillRect/>
          </a:stretch>
        </p:blipFill>
        <p:spPr>
          <a:xfrm flipH="1">
            <a:off x="7207403" y="1962785"/>
            <a:ext cx="4825212" cy="4478020"/>
          </a:xfrm>
          <a:prstGeom prst="rect">
            <a:avLst/>
          </a:prstGeom>
        </p:spPr>
      </p:pic>
      <p:sp>
        <p:nvSpPr>
          <p:cNvPr id="3" name="日期占位符 2"/>
          <p:cNvSpPr>
            <a:spLocks noGrp="1"/>
          </p:cNvSpPr>
          <p:nvPr>
            <p:ph type="dt" sz="half" idx="10"/>
            <p:custDataLst>
              <p:tags r:id="rId8"/>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副标题 2"/>
          <p:cNvSpPr/>
          <p:nvPr>
            <p:ph type="subTitle" idx="1" hasCustomPrompt="1"/>
            <p:custDataLst>
              <p:tags r:id="rId11"/>
            </p:custDataLst>
          </p:nvPr>
        </p:nvSpPr>
        <p:spPr>
          <a:xfrm>
            <a:off x="1248410" y="4659609"/>
            <a:ext cx="4846500" cy="607716"/>
          </a:xfrm>
        </p:spPr>
        <p:txBody>
          <a:bodyPr vert="horz" wrap="square" lIns="101600" tIns="0" rIns="82550" bIns="0" rtlCol="0" anchor="t" anchorCtr="0">
            <a:normAutofit/>
          </a:bodyPr>
          <a:lstStyle>
            <a:lvl1pPr marL="0" marR="0" indent="-228600" algn="l" defTabSz="914400" rtl="0" eaLnBrk="1" fontAlgn="auto" latinLnBrk="0" hangingPunct="1">
              <a:lnSpc>
                <a:spcPct val="123000"/>
              </a:lnSpc>
              <a:spcBef>
                <a:spcPts val="0"/>
              </a:spcBef>
              <a:spcAft>
                <a:spcPts val="1000"/>
              </a:spcAft>
              <a:buClrTx/>
              <a:buSzTx/>
              <a:buFontTx/>
              <a:buNone/>
              <a:defRPr kumimoji="0" lang="zh-CN" altLang="en-US" sz="2000" b="0" i="0" u="none" strike="noStrike" kern="1200" cap="none" spc="35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8" name="文本占位符 3"/>
          <p:cNvSpPr/>
          <p:nvPr>
            <p:ph type="body" idx="2" hasCustomPrompt="1"/>
            <p:custDataLst>
              <p:tags r:id="rId12"/>
            </p:custDataLst>
          </p:nvPr>
        </p:nvSpPr>
        <p:spPr>
          <a:xfrm>
            <a:off x="1248510" y="1590675"/>
            <a:ext cx="2513510" cy="607053"/>
          </a:xfrm>
        </p:spPr>
        <p:txBody>
          <a:bodyPr vert="horz" wrap="square" lIns="101600" tIns="90000" rIns="82550" bIns="0" rtlCol="0" anchor="t" anchorCtr="0">
            <a:normAutofit/>
          </a:bodyPr>
          <a:lstStyle>
            <a:lvl1pPr marL="0" marR="0" indent="-228600" algn="l" defTabSz="914400" rtl="0" eaLnBrk="1" fontAlgn="auto" latinLnBrk="0" hangingPunct="1">
              <a:lnSpc>
                <a:spcPct val="83000"/>
              </a:lnSpc>
              <a:spcBef>
                <a:spcPts val="0"/>
              </a:spcBef>
              <a:spcAft>
                <a:spcPts val="1000"/>
              </a:spcAft>
              <a:buClrTx/>
              <a:buSzTx/>
              <a:buFontTx/>
              <a:buNone/>
              <a:defRPr kumimoji="0" lang="zh-CN" altLang="en-US" sz="2800" b="0" i="0" u="none" strike="noStrike" kern="1200" cap="none" spc="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汉仪中黑 简" panose="00020600040101010101" charset="-122"/>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
        <p:nvSpPr>
          <p:cNvPr id="9" name="标题 5"/>
          <p:cNvSpPr/>
          <p:nvPr>
            <p:ph type="title" idx="3" hasCustomPrompt="1"/>
            <p:custDataLst>
              <p:tags r:id="rId13"/>
            </p:custDataLst>
          </p:nvPr>
        </p:nvSpPr>
        <p:spPr>
          <a:xfrm>
            <a:off x="1248410" y="2403310"/>
            <a:ext cx="4846500" cy="2210850"/>
          </a:xfrm>
        </p:spPr>
        <p:txBody>
          <a:bodyPr vert="horz" wrap="square" lIns="101600" tIns="38100" rIns="762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6000" b="0" i="0" u="none" strike="noStrike" kern="1200" cap="none" spc="15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7" name="图片 6"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6" name="图片 5"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292800" y="304200"/>
            <a:ext cx="11606400" cy="6249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32551" y="0"/>
            <a:ext cx="1556260" cy="1508062"/>
          </a:xfrm>
          <a:prstGeom prst="rect">
            <a:avLst/>
          </a:prstGeom>
        </p:spPr>
      </p:pic>
      <p:pic>
        <p:nvPicPr>
          <p:cNvPr id="24" name="图片 23" descr="VCG211367569875"/>
          <p:cNvPicPr>
            <a:picLocks noChangeAspect="1"/>
          </p:cNvPicPr>
          <p:nvPr>
            <p:custDataLst>
              <p:tags r:id="rId7"/>
            </p:custDataLst>
          </p:nvPr>
        </p:nvPicPr>
        <p:blipFill>
          <a:blip r:embed="rId8"/>
          <a:srcRect l="-113278" t="-41662" r="-27718" b="-10777"/>
          <a:stretch>
            <a:fillRect/>
          </a:stretch>
        </p:blipFill>
        <p:spPr>
          <a:xfrm flipH="1">
            <a:off x="0" y="5572131"/>
            <a:ext cx="1313634" cy="1286493"/>
          </a:xfrm>
          <a:prstGeom prst="rect">
            <a:avLst/>
          </a:prstGeom>
        </p:spPr>
      </p:pic>
      <p:sp>
        <p:nvSpPr>
          <p:cNvPr id="2" name="标题 1"/>
          <p:cNvSpPr>
            <a:spLocks noGrp="1"/>
          </p:cNvSpPr>
          <p:nvPr>
            <p:ph type="title" hasCustomPrompt="1"/>
            <p:custDataLst>
              <p:tags r:id="rId9"/>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1281113" y="2163600"/>
            <a:ext cx="9626600" cy="3445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8255"/>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dirty="0">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454352" y="0"/>
            <a:ext cx="1734465" cy="1680747"/>
          </a:xfrm>
          <a:prstGeom prst="rect">
            <a:avLst/>
          </a:prstGeom>
        </p:spPr>
      </p:pic>
      <p:sp>
        <p:nvSpPr>
          <p:cNvPr id="2" name="标题 1"/>
          <p:cNvSpPr>
            <a:spLocks noGrp="1"/>
          </p:cNvSpPr>
          <p:nvPr>
            <p:ph type="title" hasCustomPrompt="1"/>
            <p:custDataLst>
              <p:tags r:id="rId7"/>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汉仪中黑 简" panose="00020600040101010101"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586800" y="1764000"/>
            <a:ext cx="3956400" cy="4093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5101200" y="769938"/>
            <a:ext cx="6480000" cy="5087937"/>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sp>
        <p:nvSpPr>
          <p:cNvPr id="6" name="矩形 5"/>
          <p:cNvSpPr/>
          <p:nvPr>
            <p:custDataLst>
              <p:tags r:id="rId4"/>
            </p:custDataLst>
          </p:nvPr>
        </p:nvSpPr>
        <p:spPr>
          <a:xfrm>
            <a:off x="0" y="5029836"/>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80071" y="0"/>
            <a:ext cx="1508746" cy="1462019"/>
          </a:xfrm>
          <a:prstGeom prst="rect">
            <a:avLst/>
          </a:prstGeom>
        </p:spPr>
      </p:pic>
      <p:sp>
        <p:nvSpPr>
          <p:cNvPr id="2" name="标题 1"/>
          <p:cNvSpPr>
            <a:spLocks noGrp="1"/>
          </p:cNvSpPr>
          <p:nvPr>
            <p:ph type="title"/>
            <p:custDataLst>
              <p:tags r:id="rId7"/>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604837" y="1681200"/>
            <a:ext cx="10990800" cy="3211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2"/>
            </p:custDataLst>
          </p:nvPr>
        </p:nvSpPr>
        <p:spPr>
          <a:xfrm>
            <a:off x="594000" y="5180400"/>
            <a:ext cx="11001600" cy="10116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635"/>
            <a:ext cx="12192635" cy="6857365"/>
          </a:xfrm>
          <a:prstGeom prst="rect">
            <a:avLst/>
          </a:prstGeom>
        </p:spPr>
      </p:pic>
      <p:sp>
        <p:nvSpPr>
          <p:cNvPr id="6" name="矩形 5"/>
          <p:cNvSpPr/>
          <p:nvPr>
            <p:custDataLst>
              <p:tags r:id="rId4"/>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7"/>
            </p:custDataLst>
          </p:nvPr>
        </p:nvSpPr>
        <p:spPr>
          <a:xfrm>
            <a:off x="579600" y="237600"/>
            <a:ext cx="11037600" cy="441964"/>
          </a:xfrm>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579600" y="1663200"/>
            <a:ext cx="53424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6242400" y="1663200"/>
            <a:ext cx="53676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3"/>
            </p:custDataLst>
          </p:nvPr>
        </p:nvSpPr>
        <p:spPr>
          <a:xfrm>
            <a:off x="572400" y="4816800"/>
            <a:ext cx="53424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4"/>
            </p:custDataLst>
          </p:nvPr>
        </p:nvSpPr>
        <p:spPr>
          <a:xfrm>
            <a:off x="6253200" y="4813200"/>
            <a:ext cx="53676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sp>
        <p:nvSpPr>
          <p:cNvPr id="6" name="矩形 5"/>
          <p:cNvSpPr/>
          <p:nvPr>
            <p:custDataLst>
              <p:tags r:id="rId4"/>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16" name="图片 15" descr="VCG211367569875"/>
          <p:cNvPicPr>
            <a:picLocks noChangeAspect="1"/>
          </p:cNvPicPr>
          <p:nvPr>
            <p:custDataLst>
              <p:tags r:id="rId5"/>
            </p:custDataLst>
          </p:nvPr>
        </p:nvPicPr>
        <p:blipFill>
          <a:blip r:embed="rId6"/>
          <a:srcRect l="75733" t="-841" r="-6264" b="68826"/>
          <a:stretch>
            <a:fillRect/>
          </a:stretch>
        </p:blipFill>
        <p:spPr>
          <a:xfrm>
            <a:off x="10667476" y="0"/>
            <a:ext cx="1521349" cy="1474232"/>
          </a:xfrm>
          <a:prstGeom prst="rect">
            <a:avLst/>
          </a:prstGeom>
        </p:spPr>
      </p:pic>
      <p:pic>
        <p:nvPicPr>
          <p:cNvPr id="24" name="图片 23" descr="VCG211367569875"/>
          <p:cNvPicPr>
            <a:picLocks noChangeAspect="1"/>
          </p:cNvPicPr>
          <p:nvPr>
            <p:custDataLst>
              <p:tags r:id="rId7"/>
            </p:custDataLst>
          </p:nvPr>
        </p:nvPicPr>
        <p:blipFill>
          <a:blip r:embed="rId8"/>
          <a:srcRect l="-113278" t="-41662" r="-27718" b="-10777"/>
          <a:stretch>
            <a:fillRect/>
          </a:stretch>
        </p:blipFill>
        <p:spPr>
          <a:xfrm flipH="1">
            <a:off x="0" y="5497987"/>
            <a:ext cx="1389341" cy="1360636"/>
          </a:xfrm>
          <a:prstGeom prst="rect">
            <a:avLst/>
          </a:prstGeom>
        </p:spPr>
      </p:pic>
      <p:sp>
        <p:nvSpPr>
          <p:cNvPr id="2" name="标题 1"/>
          <p:cNvSpPr>
            <a:spLocks noGrp="1"/>
          </p:cNvSpPr>
          <p:nvPr>
            <p:ph type="title" hasCustomPrompt="1"/>
            <p:custDataLst>
              <p:tags r:id="rId9"/>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2" name="图片 1" descr="3"/>
          <p:cNvPicPr>
            <a:picLocks noChangeAspect="1"/>
          </p:cNvPicPr>
          <p:nvPr>
            <p:custDataLst>
              <p:tags r:id="rId2"/>
            </p:custDataLst>
          </p:nvPr>
        </p:nvPicPr>
        <p:blipFill>
          <a:blip r:embed="rId3"/>
          <a:stretch>
            <a:fillRect/>
          </a:stretch>
        </p:blipFill>
        <p:spPr>
          <a:xfrm>
            <a:off x="-318" y="-20320"/>
            <a:ext cx="12192635" cy="6878307"/>
          </a:xfrm>
          <a:prstGeom prst="rect">
            <a:avLst/>
          </a:prstGeom>
        </p:spPr>
      </p:pic>
      <p:pic>
        <p:nvPicPr>
          <p:cNvPr id="11" name="图片 10" descr="VCG211367570136"/>
          <p:cNvPicPr>
            <a:picLocks noChangeAspect="1"/>
          </p:cNvPicPr>
          <p:nvPr>
            <p:custDataLst>
              <p:tags r:id="rId4"/>
            </p:custDataLst>
          </p:nvPr>
        </p:nvPicPr>
        <p:blipFill>
          <a:blip r:embed="rId5">
            <a:alphaModFix amt="98000"/>
          </a:blip>
          <a:stretch>
            <a:fillRect/>
          </a:stretch>
        </p:blipFill>
        <p:spPr>
          <a:xfrm>
            <a:off x="508000" y="456447"/>
            <a:ext cx="10097138" cy="5960346"/>
          </a:xfrm>
          <a:prstGeom prst="rect">
            <a:avLst/>
          </a:prstGeom>
        </p:spPr>
      </p:pic>
      <p:pic>
        <p:nvPicPr>
          <p:cNvPr id="3" name="图片 2" descr="VCG211367570136"/>
          <p:cNvPicPr>
            <a:picLocks noChangeAspect="1"/>
          </p:cNvPicPr>
          <p:nvPr>
            <p:custDataLst>
              <p:tags r:id="rId6"/>
            </p:custDataLst>
          </p:nvPr>
        </p:nvPicPr>
        <p:blipFill>
          <a:blip r:embed="rId7"/>
          <a:srcRect l="-4883" t="-1319" r="-2887" b="-2272"/>
          <a:stretch>
            <a:fillRect/>
          </a:stretch>
        </p:blipFill>
        <p:spPr>
          <a:xfrm flipH="1">
            <a:off x="7207403" y="1962785"/>
            <a:ext cx="4825212" cy="4478020"/>
          </a:xfrm>
          <a:prstGeom prst="rect">
            <a:avLst/>
          </a:prstGeom>
        </p:spPr>
      </p:pic>
      <p:sp>
        <p:nvSpPr>
          <p:cNvPr id="16" name="日期占位符 15"/>
          <p:cNvSpPr>
            <a:spLocks noGrp="1"/>
          </p:cNvSpPr>
          <p:nvPr>
            <p:ph type="dt" sz="half" idx="10"/>
            <p:custDataLst>
              <p:tags r:id="rId8"/>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9"/>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18" name="灯片编号占位符 17"/>
          <p:cNvSpPr>
            <a:spLocks noGrp="1"/>
          </p:cNvSpPr>
          <p:nvPr>
            <p:ph type="sldNum" sz="quarter" idx="12"/>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4" name="副标题 2"/>
          <p:cNvSpPr/>
          <p:nvPr>
            <p:ph type="subTitle" idx="1" hasCustomPrompt="1"/>
            <p:custDataLst>
              <p:tags r:id="rId11"/>
            </p:custDataLst>
          </p:nvPr>
        </p:nvSpPr>
        <p:spPr>
          <a:xfrm>
            <a:off x="1248410" y="4659609"/>
            <a:ext cx="4846500" cy="607716"/>
          </a:xfrm>
        </p:spPr>
        <p:txBody>
          <a:bodyPr vert="horz" wrap="square" lIns="101600" tIns="0" rIns="82550" bIns="0" rtlCol="0" anchor="t" anchorCtr="0">
            <a:normAutofit/>
          </a:bodyPr>
          <a:lstStyle>
            <a:lvl1pPr marL="0" marR="0" indent="-228600" algn="l" defTabSz="914400" rtl="0" eaLnBrk="1" fontAlgn="auto" latinLnBrk="0" hangingPunct="1">
              <a:lnSpc>
                <a:spcPct val="123000"/>
              </a:lnSpc>
              <a:spcBef>
                <a:spcPts val="0"/>
              </a:spcBef>
              <a:spcAft>
                <a:spcPts val="1000"/>
              </a:spcAft>
              <a:buClrTx/>
              <a:buSzTx/>
              <a:buFontTx/>
              <a:buNone/>
              <a:defRPr kumimoji="0" lang="zh-CN" altLang="en-US" sz="2000" b="0" i="0" u="none" strike="noStrike" kern="1200" cap="none" spc="35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5" name="文本占位符 3"/>
          <p:cNvSpPr/>
          <p:nvPr>
            <p:ph type="body" idx="2" hasCustomPrompt="1"/>
            <p:custDataLst>
              <p:tags r:id="rId12"/>
            </p:custDataLst>
          </p:nvPr>
        </p:nvSpPr>
        <p:spPr>
          <a:xfrm>
            <a:off x="1248510" y="1590675"/>
            <a:ext cx="2513510" cy="607053"/>
          </a:xfrm>
        </p:spPr>
        <p:txBody>
          <a:bodyPr vert="horz" wrap="square" lIns="101600" tIns="90000" rIns="82550" bIns="0" rtlCol="0" anchor="t" anchorCtr="0">
            <a:normAutofit/>
          </a:bodyPr>
          <a:lstStyle>
            <a:lvl1pPr marL="0" marR="0" indent="-228600" algn="l" defTabSz="914400" rtl="0" eaLnBrk="1" fontAlgn="auto" latinLnBrk="0" hangingPunct="1">
              <a:lnSpc>
                <a:spcPct val="83000"/>
              </a:lnSpc>
              <a:spcBef>
                <a:spcPts val="0"/>
              </a:spcBef>
              <a:spcAft>
                <a:spcPts val="1000"/>
              </a:spcAft>
              <a:buClrTx/>
              <a:buSzTx/>
              <a:buFontTx/>
              <a:buNone/>
              <a:defRPr kumimoji="0" lang="zh-CN" altLang="en-US" sz="2800" b="0" i="0" u="none" strike="noStrike" kern="1200" cap="none" spc="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
        <p:nvSpPr>
          <p:cNvPr id="6" name="标题 5"/>
          <p:cNvSpPr/>
          <p:nvPr>
            <p:ph type="ctrTitle" idx="3" hasCustomPrompt="1"/>
            <p:custDataLst>
              <p:tags r:id="rId13"/>
            </p:custDataLst>
          </p:nvPr>
        </p:nvSpPr>
        <p:spPr>
          <a:xfrm>
            <a:off x="1248410" y="2403310"/>
            <a:ext cx="4846500" cy="2210850"/>
          </a:xfrm>
        </p:spPr>
        <p:txBody>
          <a:bodyPr vert="horz" wrap="square" lIns="101600" tIns="38100" rIns="762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6000" b="0" i="0" u="none" strike="noStrike" kern="1200" cap="none" spc="15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7" name="图片 6"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11"/>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7" name="图片 6" descr="3"/>
          <p:cNvPicPr>
            <a:picLocks noChangeAspect="1"/>
          </p:cNvPicPr>
          <p:nvPr>
            <p:custDataLst>
              <p:tags r:id="rId2"/>
            </p:custDataLst>
          </p:nvPr>
        </p:nvPicPr>
        <p:blipFill>
          <a:blip r:embed="rId3"/>
          <a:stretch>
            <a:fillRect/>
          </a:stretch>
        </p:blipFill>
        <p:spPr>
          <a:xfrm>
            <a:off x="1111" y="0"/>
            <a:ext cx="12192635" cy="6857683"/>
          </a:xfrm>
          <a:prstGeom prst="rect">
            <a:avLst/>
          </a:prstGeom>
        </p:spPr>
      </p:pic>
      <p:pic>
        <p:nvPicPr>
          <p:cNvPr id="3" name="图片 2" descr="VCG211367570136"/>
          <p:cNvPicPr>
            <a:picLocks noChangeAspect="1"/>
          </p:cNvPicPr>
          <p:nvPr>
            <p:custDataLst>
              <p:tags r:id="rId4"/>
            </p:custDataLst>
          </p:nvPr>
        </p:nvPicPr>
        <p:blipFill>
          <a:blip r:embed="rId5">
            <a:alphaModFix amt="95000"/>
          </a:blip>
          <a:srcRect l="-502" r="-604"/>
          <a:stretch>
            <a:fillRect/>
          </a:stretch>
        </p:blipFill>
        <p:spPr>
          <a:xfrm>
            <a:off x="1367333" y="1669097"/>
            <a:ext cx="9458921" cy="3519805"/>
          </a:xfrm>
          <a:prstGeom prst="rect">
            <a:avLst/>
          </a:prstGeom>
        </p:spPr>
      </p:pic>
      <p:pic>
        <p:nvPicPr>
          <p:cNvPr id="2" name="图片 1" descr="图片1"/>
          <p:cNvPicPr>
            <a:picLocks noChangeAspect="1"/>
          </p:cNvPicPr>
          <p:nvPr>
            <p:custDataLst>
              <p:tags r:id="rId6"/>
            </p:custDataLst>
          </p:nvPr>
        </p:nvPicPr>
        <p:blipFill>
          <a:blip r:embed="rId7"/>
          <a:srcRect l="-99178" t="-39123" r="-31778" b="-87475"/>
          <a:stretch>
            <a:fillRect/>
          </a:stretch>
        </p:blipFill>
        <p:spPr>
          <a:xfrm>
            <a:off x="6662579" y="0"/>
            <a:ext cx="5530850" cy="4364256"/>
          </a:xfrm>
          <a:prstGeom prst="rect">
            <a:avLst/>
          </a:prstGeom>
        </p:spPr>
      </p:pic>
      <p:pic>
        <p:nvPicPr>
          <p:cNvPr id="14" name="图片 13" descr="VCG211367569875"/>
          <p:cNvPicPr>
            <a:picLocks noChangeAspect="1"/>
          </p:cNvPicPr>
          <p:nvPr>
            <p:custDataLst>
              <p:tags r:id="rId8"/>
            </p:custDataLst>
          </p:nvPr>
        </p:nvPicPr>
        <p:blipFill>
          <a:blip r:embed="rId9"/>
          <a:srcRect l="-626" t="40826" r="35981" b="-425"/>
          <a:stretch>
            <a:fillRect/>
          </a:stretch>
        </p:blipFill>
        <p:spPr>
          <a:xfrm>
            <a:off x="795" y="2762569"/>
            <a:ext cx="4978446" cy="4095419"/>
          </a:xfrm>
          <a:prstGeom prst="rect">
            <a:avLst/>
          </a:prstGeom>
        </p:spPr>
      </p:pic>
      <p:sp>
        <p:nvSpPr>
          <p:cNvPr id="4" name="日期占位符 3"/>
          <p:cNvSpPr>
            <a:spLocks noGrp="1"/>
          </p:cNvSpPr>
          <p:nvPr>
            <p:ph type="dt" sz="half" idx="10"/>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8" name="标题 2"/>
          <p:cNvSpPr/>
          <p:nvPr>
            <p:ph type="ctrTitle" idx="1" hasCustomPrompt="1"/>
            <p:custDataLst>
              <p:tags r:id="rId13"/>
            </p:custDataLst>
          </p:nvPr>
        </p:nvSpPr>
        <p:spPr>
          <a:xfrm>
            <a:off x="4905125" y="2501789"/>
            <a:ext cx="5299325" cy="801914"/>
          </a:xfrm>
          <a:noFill/>
          <a:ln>
            <a:noFill/>
          </a:ln>
        </p:spPr>
        <p:txBody>
          <a:bodyPr vert="horz" wrap="square" lIns="101600" tIns="38100" rIns="635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4200" b="1" i="0" u="none" strike="noStrike" kern="1200" cap="none" spc="40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lvl="0"/>
            <a:r>
              <a:rPr>
                <a:sym typeface="+mn-ea"/>
              </a:rPr>
              <a:t>编辑标题</a:t>
            </a:r>
            <a:endParaRPr>
              <a:sym typeface="+mn-ea"/>
            </a:endParaRPr>
          </a:p>
        </p:txBody>
      </p:sp>
      <p:sp>
        <p:nvSpPr>
          <p:cNvPr id="9" name="文本占位符 3"/>
          <p:cNvSpPr/>
          <p:nvPr>
            <p:ph type="body" idx="2" hasCustomPrompt="1"/>
            <p:custDataLst>
              <p:tags r:id="rId14"/>
            </p:custDataLst>
          </p:nvPr>
        </p:nvSpPr>
        <p:spPr>
          <a:xfrm>
            <a:off x="4905125" y="3477873"/>
            <a:ext cx="5192282" cy="983343"/>
          </a:xfrm>
          <a:noFill/>
        </p:spPr>
        <p:txBody>
          <a:bodyPr vert="horz" wrap="square" lIns="101600" tIns="0" rIns="82550" bIns="0" rtlCol="0">
            <a:normAutofit/>
          </a:bodyPr>
          <a:lstStyle>
            <a:lvl1pPr marL="0" marR="0" indent="-228600" algn="l" defTabSz="914400" rtl="0" eaLnBrk="1" fontAlgn="auto" latinLnBrk="0" hangingPunct="1">
              <a:lnSpc>
                <a:spcPct val="100000"/>
              </a:lnSpc>
              <a:spcBef>
                <a:spcPts val="0"/>
              </a:spcBef>
              <a:spcAft>
                <a:spcPts val="1000"/>
              </a:spcAft>
              <a:buClrTx/>
              <a:buSzTx/>
              <a:buFontTx/>
              <a:buNone/>
              <a:defRPr kumimoji="0" lang="zh-CN" altLang="en-US" sz="2000" b="0" i="0" u="none" strike="noStrike" kern="1200" cap="none" spc="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9" name="图片 8"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8" name="图片 7"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11"/>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2"/>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汉仪中黑 简" panose="00020600040101010101" charset="-122"/>
              </a:defRPr>
            </a:lvl1pPr>
            <a:lvl2pPr eaLnBrk="1" fontAlgn="auto" latinLnBrk="0" hangingPunct="1">
              <a:defRPr sz="1600">
                <a:solidFill>
                  <a:schemeClr val="tx1"/>
                </a:solidFill>
                <a:latin typeface="Arial" panose="020B0604020202020204" pitchFamily="34" charset="0"/>
                <a:ea typeface="汉仪中黑 简" panose="00020600040101010101" charset="-122"/>
              </a:defRPr>
            </a:lvl2pPr>
            <a:lvl3pPr eaLnBrk="1" fontAlgn="auto" latinLnBrk="0" hangingPunct="1">
              <a:defRPr sz="1600">
                <a:solidFill>
                  <a:schemeClr val="tx1"/>
                </a:solidFill>
                <a:latin typeface="Arial" panose="020B0604020202020204" pitchFamily="34" charset="0"/>
                <a:ea typeface="汉仪中黑 简" panose="00020600040101010101" charset="-122"/>
              </a:defRPr>
            </a:lvl3pPr>
            <a:lvl4pPr eaLnBrk="1" fontAlgn="auto" latinLnBrk="0" hangingPunct="1">
              <a:defRPr sz="1600">
                <a:solidFill>
                  <a:schemeClr val="tx1"/>
                </a:solidFill>
                <a:latin typeface="Arial" panose="020B0604020202020204" pitchFamily="34" charset="0"/>
                <a:ea typeface="汉仪中黑 简" panose="00020600040101010101" charset="-122"/>
              </a:defRPr>
            </a:lvl4pPr>
            <a:lvl5pPr eaLnBrk="1" fontAlgn="auto" latinLnBrk="0" hangingPunct="1">
              <a:defRPr sz="160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7" name="灯片编号占位符 6"/>
          <p:cNvSpPr>
            <a:spLocks noGrp="1"/>
          </p:cNvSpPr>
          <p:nvPr>
            <p:ph type="sldNum" sz="quarter" idx="12"/>
            <p:custDataLst>
              <p:tags r:id="rId15"/>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1" name="图片 10" descr="3"/>
          <p:cNvPicPr>
            <a:picLocks noChangeAspect="1"/>
          </p:cNvPicPr>
          <p:nvPr>
            <p:custDataLst>
              <p:tags r:id="rId2"/>
            </p:custDataLst>
          </p:nvPr>
        </p:nvPicPr>
        <p:blipFill>
          <a:blip r:embed="rId3"/>
          <a:stretch>
            <a:fillRect/>
          </a:stretch>
        </p:blipFill>
        <p:spPr>
          <a:xfrm>
            <a:off x="-318" y="0"/>
            <a:ext cx="12192635" cy="6857365"/>
          </a:xfrm>
          <a:prstGeom prst="rect">
            <a:avLst/>
          </a:prstGeom>
        </p:spPr>
      </p:pic>
      <p:pic>
        <p:nvPicPr>
          <p:cNvPr id="10" name="图片 9" descr="VCG211367570136"/>
          <p:cNvPicPr>
            <a:picLocks noChangeAspect="1"/>
          </p:cNvPicPr>
          <p:nvPr>
            <p:custDataLst>
              <p:tags r:id="rId4"/>
            </p:custDataLst>
          </p:nvPr>
        </p:nvPicPr>
        <p:blipFill>
          <a:blip r:embed="rId5">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6"/>
            </p:custDataLst>
          </p:nvPr>
        </p:nvPicPr>
        <p:blipFill>
          <a:blip r:embed="rId7"/>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8"/>
            </p:custDataLst>
          </p:nvPr>
        </p:nvPicPr>
        <p:blipFill>
          <a:blip r:embed="rId9"/>
          <a:srcRect l="-113278" t="-41662" r="-27718" b="-10777"/>
          <a:stretch>
            <a:fillRect/>
          </a:stretch>
        </p:blipFill>
        <p:spPr>
          <a:xfrm flipH="1">
            <a:off x="0" y="5052060"/>
            <a:ext cx="1844676" cy="1806563"/>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11"/>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汉仪中黑 简" panose="00020600040101010101"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2"/>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3"/>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4"/>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5"/>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6"/>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9" name="灯片编号占位符 8"/>
          <p:cNvSpPr>
            <a:spLocks noGrp="1"/>
          </p:cNvSpPr>
          <p:nvPr>
            <p:ph type="sldNum" sz="quarter" idx="12"/>
            <p:custDataLst>
              <p:tags r:id="rId17"/>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8" name="图片 7" descr="3"/>
          <p:cNvPicPr>
            <a:picLocks noChangeAspect="1"/>
          </p:cNvPicPr>
          <p:nvPr>
            <p:custDataLst>
              <p:tags r:id="rId2"/>
            </p:custDataLst>
          </p:nvPr>
        </p:nvPicPr>
        <p:blipFill>
          <a:blip r:embed="rId3"/>
          <a:stretch>
            <a:fillRect/>
          </a:stretch>
        </p:blipFill>
        <p:spPr>
          <a:xfrm>
            <a:off x="476" y="-317"/>
            <a:ext cx="12192635" cy="6857683"/>
          </a:xfrm>
          <a:prstGeom prst="rect">
            <a:avLst/>
          </a:prstGeom>
        </p:spPr>
      </p:pic>
      <p:pic>
        <p:nvPicPr>
          <p:cNvPr id="6" name="图片 5" descr="VCG211367569875"/>
          <p:cNvPicPr>
            <a:picLocks noChangeAspect="1"/>
          </p:cNvPicPr>
          <p:nvPr>
            <p:custDataLst>
              <p:tags r:id="rId4"/>
            </p:custDataLst>
          </p:nvPr>
        </p:nvPicPr>
        <p:blipFill>
          <a:blip r:embed="rId5"/>
          <a:srcRect l="-1751" t="-7818" r="-35496"/>
          <a:stretch>
            <a:fillRect/>
          </a:stretch>
        </p:blipFill>
        <p:spPr>
          <a:xfrm>
            <a:off x="794" y="392783"/>
            <a:ext cx="6744960" cy="5283764"/>
          </a:xfrm>
          <a:prstGeom prst="rect">
            <a:avLst/>
          </a:prstGeom>
        </p:spPr>
      </p:pic>
      <p:pic>
        <p:nvPicPr>
          <p:cNvPr id="7" name="图片 6" descr="VCG211367570136"/>
          <p:cNvPicPr>
            <a:picLocks noChangeAspect="1"/>
          </p:cNvPicPr>
          <p:nvPr>
            <p:custDataLst>
              <p:tags r:id="rId6"/>
            </p:custDataLst>
          </p:nvPr>
        </p:nvPicPr>
        <p:blipFill>
          <a:blip r:embed="rId7">
            <a:alphaModFix amt="98000"/>
          </a:blip>
          <a:srcRect r="4904"/>
          <a:stretch>
            <a:fillRect/>
          </a:stretch>
        </p:blipFill>
        <p:spPr>
          <a:xfrm>
            <a:off x="2599850" y="2567829"/>
            <a:ext cx="9592626" cy="3540664"/>
          </a:xfrm>
          <a:prstGeom prst="rect">
            <a:avLst/>
          </a:prstGeom>
        </p:spPr>
      </p:pic>
      <p:sp>
        <p:nvSpPr>
          <p:cNvPr id="2" name="标题 1"/>
          <p:cNvSpPr>
            <a:spLocks noGrp="1"/>
          </p:cNvSpPr>
          <p:nvPr>
            <p:ph type="title"/>
            <p:custDataLst>
              <p:tags r:id="rId8"/>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9"/>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1.xml"/><Relationship Id="rId8" Type="http://schemas.openxmlformats.org/officeDocument/2006/relationships/slideLayout" Target="../slideLayouts/slideLayout10.xml"/><Relationship Id="rId7" Type="http://schemas.openxmlformats.org/officeDocument/2006/relationships/slideLayout" Target="../slideLayouts/slideLayout9.xml"/><Relationship Id="rId6" Type="http://schemas.openxmlformats.org/officeDocument/2006/relationships/slideLayout" Target="../slideLayouts/slideLayout8.xml"/><Relationship Id="rId5" Type="http://schemas.openxmlformats.org/officeDocument/2006/relationships/slideLayout" Target="../slideLayouts/slideLayout7.xml"/><Relationship Id="rId4" Type="http://schemas.openxmlformats.org/officeDocument/2006/relationships/slideLayout" Target="../slideLayouts/slideLayout6.xml"/><Relationship Id="rId3" Type="http://schemas.openxmlformats.org/officeDocument/2006/relationships/slideLayout" Target="../slideLayouts/slideLayout5.xml"/><Relationship Id="rId25" Type="http://schemas.openxmlformats.org/officeDocument/2006/relationships/theme" Target="../theme/theme2.xml"/><Relationship Id="rId24" Type="http://schemas.openxmlformats.org/officeDocument/2006/relationships/tags" Target="../tags/tag170.xml"/><Relationship Id="rId23" Type="http://schemas.openxmlformats.org/officeDocument/2006/relationships/tags" Target="../tags/tag169.xml"/><Relationship Id="rId22" Type="http://schemas.openxmlformats.org/officeDocument/2006/relationships/tags" Target="../tags/tag168.xml"/><Relationship Id="rId21" Type="http://schemas.openxmlformats.org/officeDocument/2006/relationships/tags" Target="../tags/tag167.xml"/><Relationship Id="rId20" Type="http://schemas.openxmlformats.org/officeDocument/2006/relationships/tags" Target="../tags/tag166.xml"/><Relationship Id="rId2" Type="http://schemas.openxmlformats.org/officeDocument/2006/relationships/slideLayout" Target="../slideLayouts/slideLayout4.xml"/><Relationship Id="rId19" Type="http://schemas.openxmlformats.org/officeDocument/2006/relationships/tags" Target="../tags/tag165.xml"/><Relationship Id="rId18" Type="http://schemas.openxmlformats.org/officeDocument/2006/relationships/slideLayout" Target="../slideLayouts/slideLayout20.xml"/><Relationship Id="rId17" Type="http://schemas.openxmlformats.org/officeDocument/2006/relationships/slideLayout" Target="../slideLayouts/slideLayout19.xml"/><Relationship Id="rId16" Type="http://schemas.openxmlformats.org/officeDocument/2006/relationships/slideLayout" Target="../slideLayouts/slideLayout18.xml"/><Relationship Id="rId15" Type="http://schemas.openxmlformats.org/officeDocument/2006/relationships/slideLayout" Target="../slideLayouts/slideLayout17.xml"/><Relationship Id="rId14" Type="http://schemas.openxmlformats.org/officeDocument/2006/relationships/slideLayout" Target="../slideLayouts/slideLayout16.xml"/><Relationship Id="rId13" Type="http://schemas.openxmlformats.org/officeDocument/2006/relationships/slideLayout" Target="../slideLayouts/slideLayout15.xml"/><Relationship Id="rId12" Type="http://schemas.openxmlformats.org/officeDocument/2006/relationships/slideLayout" Target="../slideLayouts/slideLayout14.xml"/><Relationship Id="rId11" Type="http://schemas.openxmlformats.org/officeDocument/2006/relationships/slideLayout" Target="../slideLayouts/slideLayout13.xml"/><Relationship Id="rId10" Type="http://schemas.openxmlformats.org/officeDocument/2006/relationships/slideLayout" Target="../slideLayouts/slideLayout12.xml"/><Relationship Id="rId1" Type="http://schemas.openxmlformats.org/officeDocument/2006/relationships/slideLayout" Target="../slideLayouts/slideLayout3.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29.xml"/><Relationship Id="rId8" Type="http://schemas.openxmlformats.org/officeDocument/2006/relationships/slideLayout" Target="../slideLayouts/slideLayout28.xml"/><Relationship Id="rId7" Type="http://schemas.openxmlformats.org/officeDocument/2006/relationships/slideLayout" Target="../slideLayouts/slideLayout27.xml"/><Relationship Id="rId6" Type="http://schemas.openxmlformats.org/officeDocument/2006/relationships/slideLayout" Target="../slideLayouts/slideLayout26.xml"/><Relationship Id="rId5" Type="http://schemas.openxmlformats.org/officeDocument/2006/relationships/slideLayout" Target="../slideLayouts/slideLayout25.xml"/><Relationship Id="rId4" Type="http://schemas.openxmlformats.org/officeDocument/2006/relationships/slideLayout" Target="../slideLayouts/slideLayout24.xml"/><Relationship Id="rId3" Type="http://schemas.openxmlformats.org/officeDocument/2006/relationships/slideLayout" Target="../slideLayouts/slideLayout23.xml"/><Relationship Id="rId25" Type="http://schemas.openxmlformats.org/officeDocument/2006/relationships/theme" Target="../theme/theme3.xml"/><Relationship Id="rId24" Type="http://schemas.openxmlformats.org/officeDocument/2006/relationships/tags" Target="../tags/tag335.xml"/><Relationship Id="rId23" Type="http://schemas.openxmlformats.org/officeDocument/2006/relationships/tags" Target="../tags/tag334.xml"/><Relationship Id="rId22" Type="http://schemas.openxmlformats.org/officeDocument/2006/relationships/tags" Target="../tags/tag333.xml"/><Relationship Id="rId21" Type="http://schemas.openxmlformats.org/officeDocument/2006/relationships/tags" Target="../tags/tag332.xml"/><Relationship Id="rId20" Type="http://schemas.openxmlformats.org/officeDocument/2006/relationships/tags" Target="../tags/tag331.xml"/><Relationship Id="rId2" Type="http://schemas.openxmlformats.org/officeDocument/2006/relationships/slideLayout" Target="../slideLayouts/slideLayout22.xml"/><Relationship Id="rId19" Type="http://schemas.openxmlformats.org/officeDocument/2006/relationships/tags" Target="../tags/tag330.xml"/><Relationship Id="rId18" Type="http://schemas.openxmlformats.org/officeDocument/2006/relationships/slideLayout" Target="../slideLayouts/slideLayout38.xml"/><Relationship Id="rId17" Type="http://schemas.openxmlformats.org/officeDocument/2006/relationships/slideLayout" Target="../slideLayouts/slideLayout37.xml"/><Relationship Id="rId16" Type="http://schemas.openxmlformats.org/officeDocument/2006/relationships/slideLayout" Target="../slideLayouts/slideLayout36.xml"/><Relationship Id="rId15" Type="http://schemas.openxmlformats.org/officeDocument/2006/relationships/slideLayout" Target="../slideLayouts/slideLayout35.xml"/><Relationship Id="rId14" Type="http://schemas.openxmlformats.org/officeDocument/2006/relationships/slideLayout" Target="../slideLayouts/slideLayout34.xml"/><Relationship Id="rId13" Type="http://schemas.openxmlformats.org/officeDocument/2006/relationships/slideLayout" Target="../slideLayouts/slideLayout33.xml"/><Relationship Id="rId12" Type="http://schemas.openxmlformats.org/officeDocument/2006/relationships/slideLayout" Target="../slideLayouts/slideLayout32.xml"/><Relationship Id="rId11" Type="http://schemas.openxmlformats.org/officeDocument/2006/relationships/slideLayout" Target="../slideLayouts/slideLayout31.xml"/><Relationship Id="rId10" Type="http://schemas.openxmlformats.org/officeDocument/2006/relationships/slideLayout" Target="../slideLayouts/slideLayout30.xml"/><Relationship Id="rId1" Type="http://schemas.openxmlformats.org/officeDocument/2006/relationships/slideLayout" Target="../slideLayouts/slideLayout21.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7.xml"/><Relationship Id="rId8" Type="http://schemas.openxmlformats.org/officeDocument/2006/relationships/slideLayout" Target="../slideLayouts/slideLayout46.xml"/><Relationship Id="rId7" Type="http://schemas.openxmlformats.org/officeDocument/2006/relationships/slideLayout" Target="../slideLayouts/slideLayout45.xml"/><Relationship Id="rId6" Type="http://schemas.openxmlformats.org/officeDocument/2006/relationships/slideLayout" Target="../slideLayouts/slideLayout44.xml"/><Relationship Id="rId5" Type="http://schemas.openxmlformats.org/officeDocument/2006/relationships/slideLayout" Target="../slideLayouts/slideLayout43.xml"/><Relationship Id="rId4" Type="http://schemas.openxmlformats.org/officeDocument/2006/relationships/slideLayout" Target="../slideLayouts/slideLayout42.xml"/><Relationship Id="rId3" Type="http://schemas.openxmlformats.org/officeDocument/2006/relationships/slideLayout" Target="../slideLayouts/slideLayout41.xml"/><Relationship Id="rId25" Type="http://schemas.openxmlformats.org/officeDocument/2006/relationships/theme" Target="../theme/theme4.xml"/><Relationship Id="rId24" Type="http://schemas.openxmlformats.org/officeDocument/2006/relationships/tags" Target="../tags/tag500.xml"/><Relationship Id="rId23" Type="http://schemas.openxmlformats.org/officeDocument/2006/relationships/tags" Target="../tags/tag499.xml"/><Relationship Id="rId22" Type="http://schemas.openxmlformats.org/officeDocument/2006/relationships/tags" Target="../tags/tag498.xml"/><Relationship Id="rId21" Type="http://schemas.openxmlformats.org/officeDocument/2006/relationships/tags" Target="../tags/tag497.xml"/><Relationship Id="rId20" Type="http://schemas.openxmlformats.org/officeDocument/2006/relationships/tags" Target="../tags/tag496.xml"/><Relationship Id="rId2" Type="http://schemas.openxmlformats.org/officeDocument/2006/relationships/slideLayout" Target="../slideLayouts/slideLayout40.xml"/><Relationship Id="rId19" Type="http://schemas.openxmlformats.org/officeDocument/2006/relationships/tags" Target="../tags/tag495.xml"/><Relationship Id="rId18" Type="http://schemas.openxmlformats.org/officeDocument/2006/relationships/slideLayout" Target="../slideLayouts/slideLayout56.xml"/><Relationship Id="rId17" Type="http://schemas.openxmlformats.org/officeDocument/2006/relationships/slideLayout" Target="../slideLayouts/slideLayout55.xml"/><Relationship Id="rId16" Type="http://schemas.openxmlformats.org/officeDocument/2006/relationships/slideLayout" Target="../slideLayouts/slideLayout54.xml"/><Relationship Id="rId15" Type="http://schemas.openxmlformats.org/officeDocument/2006/relationships/slideLayout" Target="../slideLayouts/slideLayout53.xml"/><Relationship Id="rId14" Type="http://schemas.openxmlformats.org/officeDocument/2006/relationships/slideLayout" Target="../slideLayouts/slideLayout52.xml"/><Relationship Id="rId13" Type="http://schemas.openxmlformats.org/officeDocument/2006/relationships/slideLayout" Target="../slideLayouts/slideLayout51.xml"/><Relationship Id="rId12" Type="http://schemas.openxmlformats.org/officeDocument/2006/relationships/slideLayout" Target="../slideLayouts/slideLayout50.xml"/><Relationship Id="rId11" Type="http://schemas.openxmlformats.org/officeDocument/2006/relationships/slideLayout" Target="../slideLayouts/slideLayout49.xml"/><Relationship Id="rId10" Type="http://schemas.openxmlformats.org/officeDocument/2006/relationships/slideLayout" Target="../slideLayouts/slideLayout48.xml"/><Relationship Id="rId1" Type="http://schemas.openxmlformats.org/officeDocument/2006/relationships/slideLayout" Target="../slideLayouts/slideLayout39.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65.xml"/><Relationship Id="rId8" Type="http://schemas.openxmlformats.org/officeDocument/2006/relationships/slideLayout" Target="../slideLayouts/slideLayout64.xml"/><Relationship Id="rId7" Type="http://schemas.openxmlformats.org/officeDocument/2006/relationships/slideLayout" Target="../slideLayouts/slideLayout63.xml"/><Relationship Id="rId6" Type="http://schemas.openxmlformats.org/officeDocument/2006/relationships/slideLayout" Target="../slideLayouts/slideLayout62.xml"/><Relationship Id="rId5" Type="http://schemas.openxmlformats.org/officeDocument/2006/relationships/slideLayout" Target="../slideLayouts/slideLayout61.xml"/><Relationship Id="rId4" Type="http://schemas.openxmlformats.org/officeDocument/2006/relationships/slideLayout" Target="../slideLayouts/slideLayout60.xml"/><Relationship Id="rId3" Type="http://schemas.openxmlformats.org/officeDocument/2006/relationships/slideLayout" Target="../slideLayouts/slideLayout59.xml"/><Relationship Id="rId25" Type="http://schemas.openxmlformats.org/officeDocument/2006/relationships/theme" Target="../theme/theme5.xml"/><Relationship Id="rId24" Type="http://schemas.openxmlformats.org/officeDocument/2006/relationships/tags" Target="../tags/tag665.xml"/><Relationship Id="rId23" Type="http://schemas.openxmlformats.org/officeDocument/2006/relationships/tags" Target="../tags/tag664.xml"/><Relationship Id="rId22" Type="http://schemas.openxmlformats.org/officeDocument/2006/relationships/tags" Target="../tags/tag663.xml"/><Relationship Id="rId21" Type="http://schemas.openxmlformats.org/officeDocument/2006/relationships/tags" Target="../tags/tag662.xml"/><Relationship Id="rId20" Type="http://schemas.openxmlformats.org/officeDocument/2006/relationships/tags" Target="../tags/tag661.xml"/><Relationship Id="rId2" Type="http://schemas.openxmlformats.org/officeDocument/2006/relationships/slideLayout" Target="../slideLayouts/slideLayout58.xml"/><Relationship Id="rId19" Type="http://schemas.openxmlformats.org/officeDocument/2006/relationships/tags" Target="../tags/tag660.xml"/><Relationship Id="rId18" Type="http://schemas.openxmlformats.org/officeDocument/2006/relationships/slideLayout" Target="../slideLayouts/slideLayout74.xml"/><Relationship Id="rId17" Type="http://schemas.openxmlformats.org/officeDocument/2006/relationships/slideLayout" Target="../slideLayouts/slideLayout73.xml"/><Relationship Id="rId16" Type="http://schemas.openxmlformats.org/officeDocument/2006/relationships/slideLayout" Target="../slideLayouts/slideLayout72.xml"/><Relationship Id="rId15" Type="http://schemas.openxmlformats.org/officeDocument/2006/relationships/slideLayout" Target="../slideLayouts/slideLayout71.xml"/><Relationship Id="rId14" Type="http://schemas.openxmlformats.org/officeDocument/2006/relationships/slideLayout" Target="../slideLayouts/slideLayout70.xml"/><Relationship Id="rId13" Type="http://schemas.openxmlformats.org/officeDocument/2006/relationships/slideLayout" Target="../slideLayouts/slideLayout69.xml"/><Relationship Id="rId12" Type="http://schemas.openxmlformats.org/officeDocument/2006/relationships/slideLayout" Target="../slideLayouts/slideLayout68.xml"/><Relationship Id="rId11" Type="http://schemas.openxmlformats.org/officeDocument/2006/relationships/slideLayout" Target="../slideLayouts/slideLayout67.xml"/><Relationship Id="rId10" Type="http://schemas.openxmlformats.org/officeDocument/2006/relationships/slideLayout" Target="../slideLayouts/slideLayout66.xml"/><Relationship Id="rId1" Type="http://schemas.openxmlformats.org/officeDocument/2006/relationships/slideLayout" Target="../slideLayouts/slideLayout57.xml"/></Relationships>
</file>

<file path=ppt/slideMasters/_rels/slideMaster6.xml.rels><?xml version="1.0" encoding="UTF-8" standalone="yes"?>
<Relationships xmlns="http://schemas.openxmlformats.org/package/2006/relationships"><Relationship Id="rId9" Type="http://schemas.openxmlformats.org/officeDocument/2006/relationships/slideLayout" Target="../slideLayouts/slideLayout83.xml"/><Relationship Id="rId8" Type="http://schemas.openxmlformats.org/officeDocument/2006/relationships/slideLayout" Target="../slideLayouts/slideLayout82.xml"/><Relationship Id="rId7" Type="http://schemas.openxmlformats.org/officeDocument/2006/relationships/slideLayout" Target="../slideLayouts/slideLayout81.xml"/><Relationship Id="rId6" Type="http://schemas.openxmlformats.org/officeDocument/2006/relationships/slideLayout" Target="../slideLayouts/slideLayout80.xml"/><Relationship Id="rId5" Type="http://schemas.openxmlformats.org/officeDocument/2006/relationships/slideLayout" Target="../slideLayouts/slideLayout79.xml"/><Relationship Id="rId4" Type="http://schemas.openxmlformats.org/officeDocument/2006/relationships/slideLayout" Target="../slideLayouts/slideLayout78.xml"/><Relationship Id="rId3" Type="http://schemas.openxmlformats.org/officeDocument/2006/relationships/slideLayout" Target="../slideLayouts/slideLayout77.xml"/><Relationship Id="rId25" Type="http://schemas.openxmlformats.org/officeDocument/2006/relationships/theme" Target="../theme/theme6.xml"/><Relationship Id="rId24" Type="http://schemas.openxmlformats.org/officeDocument/2006/relationships/tags" Target="../tags/tag830.xml"/><Relationship Id="rId23" Type="http://schemas.openxmlformats.org/officeDocument/2006/relationships/tags" Target="../tags/tag829.xml"/><Relationship Id="rId22" Type="http://schemas.openxmlformats.org/officeDocument/2006/relationships/tags" Target="../tags/tag828.xml"/><Relationship Id="rId21" Type="http://schemas.openxmlformats.org/officeDocument/2006/relationships/tags" Target="../tags/tag827.xml"/><Relationship Id="rId20" Type="http://schemas.openxmlformats.org/officeDocument/2006/relationships/tags" Target="../tags/tag826.xml"/><Relationship Id="rId2" Type="http://schemas.openxmlformats.org/officeDocument/2006/relationships/slideLayout" Target="../slideLayouts/slideLayout76.xml"/><Relationship Id="rId19" Type="http://schemas.openxmlformats.org/officeDocument/2006/relationships/tags" Target="../tags/tag825.xml"/><Relationship Id="rId18" Type="http://schemas.openxmlformats.org/officeDocument/2006/relationships/slideLayout" Target="../slideLayouts/slideLayout92.xml"/><Relationship Id="rId17" Type="http://schemas.openxmlformats.org/officeDocument/2006/relationships/slideLayout" Target="../slideLayouts/slideLayout91.xml"/><Relationship Id="rId16" Type="http://schemas.openxmlformats.org/officeDocument/2006/relationships/slideLayout" Target="../slideLayouts/slideLayout90.xml"/><Relationship Id="rId15" Type="http://schemas.openxmlformats.org/officeDocument/2006/relationships/slideLayout" Target="../slideLayouts/slideLayout89.xml"/><Relationship Id="rId14" Type="http://schemas.openxmlformats.org/officeDocument/2006/relationships/slideLayout" Target="../slideLayouts/slideLayout88.xml"/><Relationship Id="rId13" Type="http://schemas.openxmlformats.org/officeDocument/2006/relationships/slideLayout" Target="../slideLayouts/slideLayout87.xml"/><Relationship Id="rId12" Type="http://schemas.openxmlformats.org/officeDocument/2006/relationships/slideLayout" Target="../slideLayouts/slideLayout86.xml"/><Relationship Id="rId11" Type="http://schemas.openxmlformats.org/officeDocument/2006/relationships/slideLayout" Target="../slideLayouts/slideLayout85.xml"/><Relationship Id="rId10" Type="http://schemas.openxmlformats.org/officeDocument/2006/relationships/slideLayout" Target="../slideLayouts/slideLayout84.xml"/><Relationship Id="rId1" Type="http://schemas.openxmlformats.org/officeDocument/2006/relationships/slideLayout" Target="../slideLayouts/slideLayout75.xml"/></Relationships>
</file>

<file path=ppt/slideMasters/_rels/slideMaster7.xml.rels><?xml version="1.0" encoding="UTF-8" standalone="yes"?>
<Relationships xmlns="http://schemas.openxmlformats.org/package/2006/relationships"><Relationship Id="rId9" Type="http://schemas.openxmlformats.org/officeDocument/2006/relationships/slideLayout" Target="../slideLayouts/slideLayout101.xml"/><Relationship Id="rId8" Type="http://schemas.openxmlformats.org/officeDocument/2006/relationships/slideLayout" Target="../slideLayouts/slideLayout100.xml"/><Relationship Id="rId7" Type="http://schemas.openxmlformats.org/officeDocument/2006/relationships/slideLayout" Target="../slideLayouts/slideLayout99.xml"/><Relationship Id="rId6" Type="http://schemas.openxmlformats.org/officeDocument/2006/relationships/slideLayout" Target="../slideLayouts/slideLayout98.xml"/><Relationship Id="rId5" Type="http://schemas.openxmlformats.org/officeDocument/2006/relationships/slideLayout" Target="../slideLayouts/slideLayout97.xml"/><Relationship Id="rId4" Type="http://schemas.openxmlformats.org/officeDocument/2006/relationships/slideLayout" Target="../slideLayouts/slideLayout96.xml"/><Relationship Id="rId3" Type="http://schemas.openxmlformats.org/officeDocument/2006/relationships/slideLayout" Target="../slideLayouts/slideLayout95.xml"/><Relationship Id="rId25" Type="http://schemas.openxmlformats.org/officeDocument/2006/relationships/theme" Target="../theme/theme7.xml"/><Relationship Id="rId24" Type="http://schemas.openxmlformats.org/officeDocument/2006/relationships/tags" Target="../tags/tag995.xml"/><Relationship Id="rId23" Type="http://schemas.openxmlformats.org/officeDocument/2006/relationships/tags" Target="../tags/tag994.xml"/><Relationship Id="rId22" Type="http://schemas.openxmlformats.org/officeDocument/2006/relationships/tags" Target="../tags/tag993.xml"/><Relationship Id="rId21" Type="http://schemas.openxmlformats.org/officeDocument/2006/relationships/tags" Target="../tags/tag992.xml"/><Relationship Id="rId20" Type="http://schemas.openxmlformats.org/officeDocument/2006/relationships/tags" Target="../tags/tag991.xml"/><Relationship Id="rId2" Type="http://schemas.openxmlformats.org/officeDocument/2006/relationships/slideLayout" Target="../slideLayouts/slideLayout94.xml"/><Relationship Id="rId19" Type="http://schemas.openxmlformats.org/officeDocument/2006/relationships/tags" Target="../tags/tag990.xml"/><Relationship Id="rId18" Type="http://schemas.openxmlformats.org/officeDocument/2006/relationships/slideLayout" Target="../slideLayouts/slideLayout110.xml"/><Relationship Id="rId17" Type="http://schemas.openxmlformats.org/officeDocument/2006/relationships/slideLayout" Target="../slideLayouts/slideLayout109.xml"/><Relationship Id="rId16" Type="http://schemas.openxmlformats.org/officeDocument/2006/relationships/slideLayout" Target="../slideLayouts/slideLayout108.xml"/><Relationship Id="rId15" Type="http://schemas.openxmlformats.org/officeDocument/2006/relationships/slideLayout" Target="../slideLayouts/slideLayout107.xml"/><Relationship Id="rId14" Type="http://schemas.openxmlformats.org/officeDocument/2006/relationships/slideLayout" Target="../slideLayouts/slideLayout106.xml"/><Relationship Id="rId13" Type="http://schemas.openxmlformats.org/officeDocument/2006/relationships/slideLayout" Target="../slideLayouts/slideLayout105.xml"/><Relationship Id="rId12" Type="http://schemas.openxmlformats.org/officeDocument/2006/relationships/slideLayout" Target="../slideLayouts/slideLayout104.xml"/><Relationship Id="rId11" Type="http://schemas.openxmlformats.org/officeDocument/2006/relationships/slideLayout" Target="../slideLayouts/slideLayout103.xml"/><Relationship Id="rId10" Type="http://schemas.openxmlformats.org/officeDocument/2006/relationships/slideLayout" Target="../slideLayouts/slideLayout102.xml"/><Relationship Id="rId1" Type="http://schemas.openxmlformats.org/officeDocument/2006/relationships/slideLayout" Target="../slideLayouts/slideLayout93.xml"/></Relationships>
</file>

<file path=ppt/slideMasters/_rels/slideMaster8.xml.rels><?xml version="1.0" encoding="UTF-8" standalone="yes"?>
<Relationships xmlns="http://schemas.openxmlformats.org/package/2006/relationships"><Relationship Id="rId9" Type="http://schemas.openxmlformats.org/officeDocument/2006/relationships/slideLayout" Target="../slideLayouts/slideLayout119.xml"/><Relationship Id="rId8" Type="http://schemas.openxmlformats.org/officeDocument/2006/relationships/slideLayout" Target="../slideLayouts/slideLayout118.xml"/><Relationship Id="rId7" Type="http://schemas.openxmlformats.org/officeDocument/2006/relationships/slideLayout" Target="../slideLayouts/slideLayout117.xml"/><Relationship Id="rId6" Type="http://schemas.openxmlformats.org/officeDocument/2006/relationships/slideLayout" Target="../slideLayouts/slideLayout116.xml"/><Relationship Id="rId5" Type="http://schemas.openxmlformats.org/officeDocument/2006/relationships/slideLayout" Target="../slideLayouts/slideLayout115.xml"/><Relationship Id="rId4" Type="http://schemas.openxmlformats.org/officeDocument/2006/relationships/slideLayout" Target="../slideLayouts/slideLayout114.xml"/><Relationship Id="rId3" Type="http://schemas.openxmlformats.org/officeDocument/2006/relationships/slideLayout" Target="../slideLayouts/slideLayout113.xml"/><Relationship Id="rId25" Type="http://schemas.openxmlformats.org/officeDocument/2006/relationships/theme" Target="../theme/theme8.xml"/><Relationship Id="rId24" Type="http://schemas.openxmlformats.org/officeDocument/2006/relationships/tags" Target="../tags/tag1160.xml"/><Relationship Id="rId23" Type="http://schemas.openxmlformats.org/officeDocument/2006/relationships/tags" Target="../tags/tag1159.xml"/><Relationship Id="rId22" Type="http://schemas.openxmlformats.org/officeDocument/2006/relationships/tags" Target="../tags/tag1158.xml"/><Relationship Id="rId21" Type="http://schemas.openxmlformats.org/officeDocument/2006/relationships/tags" Target="../tags/tag1157.xml"/><Relationship Id="rId20" Type="http://schemas.openxmlformats.org/officeDocument/2006/relationships/tags" Target="../tags/tag1156.xml"/><Relationship Id="rId2" Type="http://schemas.openxmlformats.org/officeDocument/2006/relationships/slideLayout" Target="../slideLayouts/slideLayout112.xml"/><Relationship Id="rId19" Type="http://schemas.openxmlformats.org/officeDocument/2006/relationships/tags" Target="../tags/tag1155.xml"/><Relationship Id="rId18" Type="http://schemas.openxmlformats.org/officeDocument/2006/relationships/slideLayout" Target="../slideLayouts/slideLayout128.xml"/><Relationship Id="rId17" Type="http://schemas.openxmlformats.org/officeDocument/2006/relationships/slideLayout" Target="../slideLayouts/slideLayout127.xml"/><Relationship Id="rId16" Type="http://schemas.openxmlformats.org/officeDocument/2006/relationships/slideLayout" Target="../slideLayouts/slideLayout126.xml"/><Relationship Id="rId15" Type="http://schemas.openxmlformats.org/officeDocument/2006/relationships/slideLayout" Target="../slideLayouts/slideLayout125.xml"/><Relationship Id="rId14" Type="http://schemas.openxmlformats.org/officeDocument/2006/relationships/slideLayout" Target="../slideLayouts/slideLayout124.xml"/><Relationship Id="rId13" Type="http://schemas.openxmlformats.org/officeDocument/2006/relationships/slideLayout" Target="../slideLayouts/slideLayout123.xml"/><Relationship Id="rId12" Type="http://schemas.openxmlformats.org/officeDocument/2006/relationships/slideLayout" Target="../slideLayouts/slideLayout122.xml"/><Relationship Id="rId11" Type="http://schemas.openxmlformats.org/officeDocument/2006/relationships/slideLayout" Target="../slideLayouts/slideLayout121.xml"/><Relationship Id="rId10" Type="http://schemas.openxmlformats.org/officeDocument/2006/relationships/slideLayout" Target="../slideLayouts/slideLayout120.xml"/><Relationship Id="rId1" Type="http://schemas.openxmlformats.org/officeDocument/2006/relationships/slideLayout" Target="../slideLayouts/slideLayout111.xml"/></Relationships>
</file>

<file path=ppt/slideMasters/_rels/slideMaster9.xml.rels><?xml version="1.0" encoding="UTF-8" standalone="yes"?>
<Relationships xmlns="http://schemas.openxmlformats.org/package/2006/relationships"><Relationship Id="rId9" Type="http://schemas.openxmlformats.org/officeDocument/2006/relationships/slideLayout" Target="../slideLayouts/slideLayout137.xml"/><Relationship Id="rId8" Type="http://schemas.openxmlformats.org/officeDocument/2006/relationships/slideLayout" Target="../slideLayouts/slideLayout136.xml"/><Relationship Id="rId7" Type="http://schemas.openxmlformats.org/officeDocument/2006/relationships/slideLayout" Target="../slideLayouts/slideLayout135.xml"/><Relationship Id="rId6" Type="http://schemas.openxmlformats.org/officeDocument/2006/relationships/slideLayout" Target="../slideLayouts/slideLayout134.xml"/><Relationship Id="rId5" Type="http://schemas.openxmlformats.org/officeDocument/2006/relationships/slideLayout" Target="../slideLayouts/slideLayout133.xml"/><Relationship Id="rId4" Type="http://schemas.openxmlformats.org/officeDocument/2006/relationships/slideLayout" Target="../slideLayouts/slideLayout132.xml"/><Relationship Id="rId3" Type="http://schemas.openxmlformats.org/officeDocument/2006/relationships/slideLayout" Target="../slideLayouts/slideLayout131.xml"/><Relationship Id="rId25" Type="http://schemas.openxmlformats.org/officeDocument/2006/relationships/theme" Target="../theme/theme9.xml"/><Relationship Id="rId24" Type="http://schemas.openxmlformats.org/officeDocument/2006/relationships/tags" Target="../tags/tag1325.xml"/><Relationship Id="rId23" Type="http://schemas.openxmlformats.org/officeDocument/2006/relationships/tags" Target="../tags/tag1324.xml"/><Relationship Id="rId22" Type="http://schemas.openxmlformats.org/officeDocument/2006/relationships/tags" Target="../tags/tag1323.xml"/><Relationship Id="rId21" Type="http://schemas.openxmlformats.org/officeDocument/2006/relationships/tags" Target="../tags/tag1322.xml"/><Relationship Id="rId20" Type="http://schemas.openxmlformats.org/officeDocument/2006/relationships/tags" Target="../tags/tag1321.xml"/><Relationship Id="rId2" Type="http://schemas.openxmlformats.org/officeDocument/2006/relationships/slideLayout" Target="../slideLayouts/slideLayout130.xml"/><Relationship Id="rId19" Type="http://schemas.openxmlformats.org/officeDocument/2006/relationships/tags" Target="../tags/tag1320.xml"/><Relationship Id="rId18" Type="http://schemas.openxmlformats.org/officeDocument/2006/relationships/slideLayout" Target="../slideLayouts/slideLayout146.xml"/><Relationship Id="rId17" Type="http://schemas.openxmlformats.org/officeDocument/2006/relationships/slideLayout" Target="../slideLayouts/slideLayout145.xml"/><Relationship Id="rId16" Type="http://schemas.openxmlformats.org/officeDocument/2006/relationships/slideLayout" Target="../slideLayouts/slideLayout144.xml"/><Relationship Id="rId15" Type="http://schemas.openxmlformats.org/officeDocument/2006/relationships/slideLayout" Target="../slideLayouts/slideLayout143.xml"/><Relationship Id="rId14" Type="http://schemas.openxmlformats.org/officeDocument/2006/relationships/slideLayout" Target="../slideLayouts/slideLayout142.xml"/><Relationship Id="rId13" Type="http://schemas.openxmlformats.org/officeDocument/2006/relationships/slideLayout" Target="../slideLayouts/slideLayout141.xml"/><Relationship Id="rId12" Type="http://schemas.openxmlformats.org/officeDocument/2006/relationships/slideLayout" Target="../slideLayouts/slideLayout140.xml"/><Relationship Id="rId11" Type="http://schemas.openxmlformats.org/officeDocument/2006/relationships/slideLayout" Target="../slideLayouts/slideLayout139.xml"/><Relationship Id="rId10" Type="http://schemas.openxmlformats.org/officeDocument/2006/relationships/slideLayout" Target="../slideLayouts/slideLayout138.xml"/><Relationship Id="rId1" Type="http://schemas.openxmlformats.org/officeDocument/2006/relationships/slideLayout" Target="../slideLayouts/slideLayout12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8"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 id="2147483663" r:id="rId12"/>
    <p:sldLayoutId id="2147483664" r:id="rId13"/>
    <p:sldLayoutId id="2147483665" r:id="rId14"/>
    <p:sldLayoutId id="2147483666" r:id="rId15"/>
    <p:sldLayoutId id="2147483667" r:id="rId16"/>
    <p:sldLayoutId id="2147483668" r:id="rId17"/>
    <p:sldLayoutId id="2147483669"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8"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 id="2147483682" r:id="rId12"/>
    <p:sldLayoutId id="2147483683" r:id="rId13"/>
    <p:sldLayoutId id="2147483684" r:id="rId14"/>
    <p:sldLayoutId id="2147483685" r:id="rId15"/>
    <p:sldLayoutId id="2147483686" r:id="rId16"/>
    <p:sldLayoutId id="2147483687" r:id="rId17"/>
    <p:sldLayoutId id="2147483688"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8"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697" r:id="rId8"/>
    <p:sldLayoutId id="2147483698" r:id="rId9"/>
    <p:sldLayoutId id="2147483699" r:id="rId10"/>
    <p:sldLayoutId id="2147483700" r:id="rId11"/>
    <p:sldLayoutId id="2147483701" r:id="rId12"/>
    <p:sldLayoutId id="2147483702" r:id="rId13"/>
    <p:sldLayoutId id="2147483703" r:id="rId14"/>
    <p:sldLayoutId id="2147483704" r:id="rId15"/>
    <p:sldLayoutId id="2147483705" r:id="rId16"/>
    <p:sldLayoutId id="2147483706" r:id="rId17"/>
    <p:sldLayoutId id="2147483707"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8"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 id="2147483720" r:id="rId12"/>
    <p:sldLayoutId id="2147483721" r:id="rId13"/>
    <p:sldLayoutId id="2147483722" r:id="rId14"/>
    <p:sldLayoutId id="2147483723" r:id="rId15"/>
    <p:sldLayoutId id="2147483724" r:id="rId16"/>
    <p:sldLayoutId id="2147483725" r:id="rId17"/>
    <p:sldLayoutId id="2147483726"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8"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728" r:id="rId1"/>
    <p:sldLayoutId id="2147483729" r:id="rId2"/>
    <p:sldLayoutId id="2147483730" r:id="rId3"/>
    <p:sldLayoutId id="2147483731" r:id="rId4"/>
    <p:sldLayoutId id="2147483732" r:id="rId5"/>
    <p:sldLayoutId id="2147483733" r:id="rId6"/>
    <p:sldLayoutId id="2147483734" r:id="rId7"/>
    <p:sldLayoutId id="2147483735" r:id="rId8"/>
    <p:sldLayoutId id="2147483736" r:id="rId9"/>
    <p:sldLayoutId id="2147483737" r:id="rId10"/>
    <p:sldLayoutId id="2147483738" r:id="rId11"/>
    <p:sldLayoutId id="2147483739" r:id="rId12"/>
    <p:sldLayoutId id="2147483740" r:id="rId13"/>
    <p:sldLayoutId id="2147483741" r:id="rId14"/>
    <p:sldLayoutId id="2147483742" r:id="rId15"/>
    <p:sldLayoutId id="2147483743" r:id="rId16"/>
    <p:sldLayoutId id="2147483744" r:id="rId17"/>
    <p:sldLayoutId id="2147483745"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8"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747" r:id="rId1"/>
    <p:sldLayoutId id="2147483748" r:id="rId2"/>
    <p:sldLayoutId id="2147483749" r:id="rId3"/>
    <p:sldLayoutId id="2147483750" r:id="rId4"/>
    <p:sldLayoutId id="2147483751" r:id="rId5"/>
    <p:sldLayoutId id="2147483752" r:id="rId6"/>
    <p:sldLayoutId id="2147483753" r:id="rId7"/>
    <p:sldLayoutId id="2147483754" r:id="rId8"/>
    <p:sldLayoutId id="2147483755" r:id="rId9"/>
    <p:sldLayoutId id="2147483756" r:id="rId10"/>
    <p:sldLayoutId id="2147483757" r:id="rId11"/>
    <p:sldLayoutId id="2147483758" r:id="rId12"/>
    <p:sldLayoutId id="2147483759" r:id="rId13"/>
    <p:sldLayoutId id="2147483760" r:id="rId14"/>
    <p:sldLayoutId id="2147483761" r:id="rId15"/>
    <p:sldLayoutId id="2147483762" r:id="rId16"/>
    <p:sldLayoutId id="2147483763" r:id="rId17"/>
    <p:sldLayoutId id="2147483764"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8"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766" r:id="rId1"/>
    <p:sldLayoutId id="2147483767" r:id="rId2"/>
    <p:sldLayoutId id="2147483768" r:id="rId3"/>
    <p:sldLayoutId id="2147483769" r:id="rId4"/>
    <p:sldLayoutId id="2147483770" r:id="rId5"/>
    <p:sldLayoutId id="2147483771" r:id="rId6"/>
    <p:sldLayoutId id="2147483772" r:id="rId7"/>
    <p:sldLayoutId id="2147483773" r:id="rId8"/>
    <p:sldLayoutId id="2147483774" r:id="rId9"/>
    <p:sldLayoutId id="2147483775" r:id="rId10"/>
    <p:sldLayoutId id="2147483776" r:id="rId11"/>
    <p:sldLayoutId id="2147483777" r:id="rId12"/>
    <p:sldLayoutId id="2147483778" r:id="rId13"/>
    <p:sldLayoutId id="2147483779" r:id="rId14"/>
    <p:sldLayoutId id="2147483780" r:id="rId15"/>
    <p:sldLayoutId id="2147483781" r:id="rId16"/>
    <p:sldLayoutId id="2147483782" r:id="rId17"/>
    <p:sldLayoutId id="2147483783"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8"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785" r:id="rId1"/>
    <p:sldLayoutId id="2147483786" r:id="rId2"/>
    <p:sldLayoutId id="2147483787" r:id="rId3"/>
    <p:sldLayoutId id="2147483788" r:id="rId4"/>
    <p:sldLayoutId id="2147483789" r:id="rId5"/>
    <p:sldLayoutId id="2147483790" r:id="rId6"/>
    <p:sldLayoutId id="2147483791" r:id="rId7"/>
    <p:sldLayoutId id="2147483792" r:id="rId8"/>
    <p:sldLayoutId id="2147483793" r:id="rId9"/>
    <p:sldLayoutId id="2147483794" r:id="rId10"/>
    <p:sldLayoutId id="2147483795" r:id="rId11"/>
    <p:sldLayoutId id="2147483796" r:id="rId12"/>
    <p:sldLayoutId id="2147483797" r:id="rId13"/>
    <p:sldLayoutId id="2147483798" r:id="rId14"/>
    <p:sldLayoutId id="2147483799" r:id="rId15"/>
    <p:sldLayoutId id="2147483800" r:id="rId16"/>
    <p:sldLayoutId id="2147483801" r:id="rId17"/>
    <p:sldLayoutId id="2147483802"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129.xml"/><Relationship Id="rId7" Type="http://schemas.openxmlformats.org/officeDocument/2006/relationships/tags" Target="../tags/tag1328.xml"/><Relationship Id="rId6" Type="http://schemas.openxmlformats.org/officeDocument/2006/relationships/tags" Target="../tags/tag1327.xml"/><Relationship Id="rId5" Type="http://schemas.openxmlformats.org/officeDocument/2006/relationships/tags" Target="../tags/tag1326.xml"/><Relationship Id="rId4" Type="http://schemas.openxmlformats.org/officeDocument/2006/relationships/image" Target="../media/image15.svg"/><Relationship Id="rId3" Type="http://schemas.openxmlformats.org/officeDocument/2006/relationships/image" Target="../media/image14.png"/><Relationship Id="rId2" Type="http://schemas.openxmlformats.org/officeDocument/2006/relationships/image" Target="../media/image13.svg"/><Relationship Id="rId1" Type="http://schemas.openxmlformats.org/officeDocument/2006/relationships/image" Target="../media/image12.png"/></Relationships>
</file>

<file path=ppt/slides/_rels/slide10.xml.rels><?xml version="1.0" encoding="UTF-8" standalone="yes"?>
<Relationships xmlns="http://schemas.openxmlformats.org/package/2006/relationships"><Relationship Id="rId9" Type="http://schemas.openxmlformats.org/officeDocument/2006/relationships/notesSlide" Target="../notesSlides/notesSlide9.xml"/><Relationship Id="rId8" Type="http://schemas.openxmlformats.org/officeDocument/2006/relationships/slideLayout" Target="../slideLayouts/slideLayout9.xml"/><Relationship Id="rId7" Type="http://schemas.openxmlformats.org/officeDocument/2006/relationships/tags" Target="../tags/tag1398.xml"/><Relationship Id="rId6" Type="http://schemas.openxmlformats.org/officeDocument/2006/relationships/image" Target="../media/image6.png"/><Relationship Id="rId5" Type="http://schemas.openxmlformats.org/officeDocument/2006/relationships/tags" Target="../tags/tag1397.xml"/><Relationship Id="rId4" Type="http://schemas.openxmlformats.org/officeDocument/2006/relationships/image" Target="../media/image5.png"/><Relationship Id="rId3" Type="http://schemas.openxmlformats.org/officeDocument/2006/relationships/tags" Target="../tags/tag1396.xml"/><Relationship Id="rId2" Type="http://schemas.openxmlformats.org/officeDocument/2006/relationships/tags" Target="../tags/tag1395.xml"/><Relationship Id="rId1" Type="http://schemas.openxmlformats.org/officeDocument/2006/relationships/image" Target="../media/image4.png"/></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41.xml"/><Relationship Id="rId3" Type="http://schemas.openxmlformats.org/officeDocument/2006/relationships/tags" Target="../tags/tag1401.xml"/><Relationship Id="rId2" Type="http://schemas.openxmlformats.org/officeDocument/2006/relationships/tags" Target="../tags/tag1400.xml"/><Relationship Id="rId1" Type="http://schemas.openxmlformats.org/officeDocument/2006/relationships/tags" Target="../tags/tag1399.xml"/></Relationships>
</file>

<file path=ppt/slides/_rels/slide12.xml.rels><?xml version="1.0" encoding="UTF-8" standalone="yes"?>
<Relationships xmlns="http://schemas.openxmlformats.org/package/2006/relationships"><Relationship Id="rId9" Type="http://schemas.openxmlformats.org/officeDocument/2006/relationships/tags" Target="../tags/tag1407.xml"/><Relationship Id="rId8" Type="http://schemas.openxmlformats.org/officeDocument/2006/relationships/tags" Target="../tags/tag1406.xml"/><Relationship Id="rId7" Type="http://schemas.openxmlformats.org/officeDocument/2006/relationships/tags" Target="../tags/tag1405.xml"/><Relationship Id="rId6" Type="http://schemas.openxmlformats.org/officeDocument/2006/relationships/image" Target="../media/image6.png"/><Relationship Id="rId5" Type="http://schemas.openxmlformats.org/officeDocument/2006/relationships/tags" Target="../tags/tag1404.xml"/><Relationship Id="rId4" Type="http://schemas.openxmlformats.org/officeDocument/2006/relationships/image" Target="../media/image5.png"/><Relationship Id="rId3" Type="http://schemas.openxmlformats.org/officeDocument/2006/relationships/tags" Target="../tags/tag1403.xml"/><Relationship Id="rId2" Type="http://schemas.openxmlformats.org/officeDocument/2006/relationships/tags" Target="../tags/tag1402.xml"/><Relationship Id="rId11" Type="http://schemas.openxmlformats.org/officeDocument/2006/relationships/notesSlide" Target="../notesSlides/notesSlide11.xml"/><Relationship Id="rId10" Type="http://schemas.openxmlformats.org/officeDocument/2006/relationships/slideLayout" Target="../slideLayouts/slideLayout9.xml"/><Relationship Id="rId1" Type="http://schemas.openxmlformats.org/officeDocument/2006/relationships/image" Target="../media/image4.png"/></Relationships>
</file>

<file path=ppt/slides/_rels/slide13.xml.rels><?xml version="1.0" encoding="UTF-8" standalone="yes"?>
<Relationships xmlns="http://schemas.openxmlformats.org/package/2006/relationships"><Relationship Id="rId9" Type="http://schemas.openxmlformats.org/officeDocument/2006/relationships/tags" Target="../tags/tag1413.xml"/><Relationship Id="rId8" Type="http://schemas.openxmlformats.org/officeDocument/2006/relationships/tags" Target="../tags/tag1412.xml"/><Relationship Id="rId7" Type="http://schemas.openxmlformats.org/officeDocument/2006/relationships/tags" Target="../tags/tag1411.xml"/><Relationship Id="rId6" Type="http://schemas.openxmlformats.org/officeDocument/2006/relationships/image" Target="../media/image6.png"/><Relationship Id="rId5" Type="http://schemas.openxmlformats.org/officeDocument/2006/relationships/tags" Target="../tags/tag1410.xml"/><Relationship Id="rId4" Type="http://schemas.openxmlformats.org/officeDocument/2006/relationships/image" Target="../media/image5.png"/><Relationship Id="rId3" Type="http://schemas.openxmlformats.org/officeDocument/2006/relationships/tags" Target="../tags/tag1409.xml"/><Relationship Id="rId2" Type="http://schemas.openxmlformats.org/officeDocument/2006/relationships/tags" Target="../tags/tag1408.xml"/><Relationship Id="rId11" Type="http://schemas.openxmlformats.org/officeDocument/2006/relationships/notesSlide" Target="../notesSlides/notesSlide12.xml"/><Relationship Id="rId10" Type="http://schemas.openxmlformats.org/officeDocument/2006/relationships/slideLayout" Target="../slideLayouts/slideLayout9.xml"/><Relationship Id="rId1" Type="http://schemas.openxmlformats.org/officeDocument/2006/relationships/image" Target="../media/image4.png"/></Relationships>
</file>

<file path=ppt/slides/_rels/slide14.xml.rels><?xml version="1.0" encoding="UTF-8" standalone="yes"?>
<Relationships xmlns="http://schemas.openxmlformats.org/package/2006/relationships"><Relationship Id="rId9" Type="http://schemas.openxmlformats.org/officeDocument/2006/relationships/tags" Target="../tags/tag1419.xml"/><Relationship Id="rId8" Type="http://schemas.openxmlformats.org/officeDocument/2006/relationships/tags" Target="../tags/tag1418.xml"/><Relationship Id="rId7" Type="http://schemas.openxmlformats.org/officeDocument/2006/relationships/tags" Target="../tags/tag1417.xml"/><Relationship Id="rId6" Type="http://schemas.openxmlformats.org/officeDocument/2006/relationships/image" Target="../media/image6.png"/><Relationship Id="rId5" Type="http://schemas.openxmlformats.org/officeDocument/2006/relationships/tags" Target="../tags/tag1416.xml"/><Relationship Id="rId4" Type="http://schemas.openxmlformats.org/officeDocument/2006/relationships/image" Target="../media/image5.png"/><Relationship Id="rId3" Type="http://schemas.openxmlformats.org/officeDocument/2006/relationships/tags" Target="../tags/tag1415.xml"/><Relationship Id="rId25" Type="http://schemas.openxmlformats.org/officeDocument/2006/relationships/notesSlide" Target="../notesSlides/notesSlide13.xml"/><Relationship Id="rId24" Type="http://schemas.openxmlformats.org/officeDocument/2006/relationships/slideLayout" Target="../slideLayouts/slideLayout9.xml"/><Relationship Id="rId23" Type="http://schemas.openxmlformats.org/officeDocument/2006/relationships/tags" Target="../tags/tag1429.xml"/><Relationship Id="rId22" Type="http://schemas.openxmlformats.org/officeDocument/2006/relationships/tags" Target="../tags/tag1428.xml"/><Relationship Id="rId21" Type="http://schemas.openxmlformats.org/officeDocument/2006/relationships/image" Target="../media/image32.svg"/><Relationship Id="rId20" Type="http://schemas.openxmlformats.org/officeDocument/2006/relationships/image" Target="../media/image31.jpeg"/><Relationship Id="rId2" Type="http://schemas.openxmlformats.org/officeDocument/2006/relationships/tags" Target="../tags/tag1414.xml"/><Relationship Id="rId19" Type="http://schemas.openxmlformats.org/officeDocument/2006/relationships/tags" Target="../tags/tag1427.xml"/><Relationship Id="rId18" Type="http://schemas.openxmlformats.org/officeDocument/2006/relationships/tags" Target="../tags/tag1426.xml"/><Relationship Id="rId17" Type="http://schemas.openxmlformats.org/officeDocument/2006/relationships/tags" Target="../tags/tag1425.xml"/><Relationship Id="rId16" Type="http://schemas.openxmlformats.org/officeDocument/2006/relationships/tags" Target="../tags/tag1424.xml"/><Relationship Id="rId15" Type="http://schemas.openxmlformats.org/officeDocument/2006/relationships/image" Target="../media/image30.svg"/><Relationship Id="rId14" Type="http://schemas.openxmlformats.org/officeDocument/2006/relationships/image" Target="../media/image29.jpeg"/><Relationship Id="rId13" Type="http://schemas.openxmlformats.org/officeDocument/2006/relationships/tags" Target="../tags/tag1423.xml"/><Relationship Id="rId12" Type="http://schemas.openxmlformats.org/officeDocument/2006/relationships/tags" Target="../tags/tag1422.xml"/><Relationship Id="rId11" Type="http://schemas.openxmlformats.org/officeDocument/2006/relationships/tags" Target="../tags/tag1421.xml"/><Relationship Id="rId10" Type="http://schemas.openxmlformats.org/officeDocument/2006/relationships/tags" Target="../tags/tag1420.xml"/><Relationship Id="rId1" Type="http://schemas.openxmlformats.org/officeDocument/2006/relationships/image" Target="../media/image4.png"/></Relationships>
</file>

<file path=ppt/slides/_rels/slide15.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tags" Target="../tags/tag1434.xml"/><Relationship Id="rId7" Type="http://schemas.openxmlformats.org/officeDocument/2006/relationships/tags" Target="../tags/tag1433.xml"/><Relationship Id="rId6" Type="http://schemas.openxmlformats.org/officeDocument/2006/relationships/image" Target="../media/image6.png"/><Relationship Id="rId5" Type="http://schemas.openxmlformats.org/officeDocument/2006/relationships/tags" Target="../tags/tag1432.xml"/><Relationship Id="rId4" Type="http://schemas.openxmlformats.org/officeDocument/2006/relationships/image" Target="../media/image5.png"/><Relationship Id="rId3" Type="http://schemas.openxmlformats.org/officeDocument/2006/relationships/tags" Target="../tags/tag1431.xml"/><Relationship Id="rId2" Type="http://schemas.openxmlformats.org/officeDocument/2006/relationships/tags" Target="../tags/tag1430.xml"/><Relationship Id="rId10" Type="http://schemas.openxmlformats.org/officeDocument/2006/relationships/notesSlide" Target="../notesSlides/notesSlide14.xml"/><Relationship Id="rId1" Type="http://schemas.openxmlformats.org/officeDocument/2006/relationships/image" Target="../media/image4.png"/></Relationships>
</file>

<file path=ppt/slides/_rels/slide16.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tags" Target="../tags/tag1439.xml"/><Relationship Id="rId7" Type="http://schemas.openxmlformats.org/officeDocument/2006/relationships/tags" Target="../tags/tag1438.xml"/><Relationship Id="rId6" Type="http://schemas.openxmlformats.org/officeDocument/2006/relationships/image" Target="../media/image6.png"/><Relationship Id="rId5" Type="http://schemas.openxmlformats.org/officeDocument/2006/relationships/tags" Target="../tags/tag1437.xml"/><Relationship Id="rId4" Type="http://schemas.openxmlformats.org/officeDocument/2006/relationships/image" Target="../media/image5.png"/><Relationship Id="rId3" Type="http://schemas.openxmlformats.org/officeDocument/2006/relationships/tags" Target="../tags/tag1436.xml"/><Relationship Id="rId2" Type="http://schemas.openxmlformats.org/officeDocument/2006/relationships/tags" Target="../tags/tag1435.xml"/><Relationship Id="rId10" Type="http://schemas.openxmlformats.org/officeDocument/2006/relationships/notesSlide" Target="../notesSlides/notesSlide15.xml"/><Relationship Id="rId1" Type="http://schemas.openxmlformats.org/officeDocument/2006/relationships/image" Target="../media/image4.png"/></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16.xml"/><Relationship Id="rId4" Type="http://schemas.openxmlformats.org/officeDocument/2006/relationships/slideLayout" Target="../slideLayouts/slideLayout59.xml"/><Relationship Id="rId3" Type="http://schemas.openxmlformats.org/officeDocument/2006/relationships/tags" Target="../tags/tag1442.xml"/><Relationship Id="rId2" Type="http://schemas.openxmlformats.org/officeDocument/2006/relationships/tags" Target="../tags/tag1441.xml"/><Relationship Id="rId1" Type="http://schemas.openxmlformats.org/officeDocument/2006/relationships/tags" Target="../tags/tag1440.xml"/></Relationships>
</file>

<file path=ppt/slides/_rels/slide18.xml.rels><?xml version="1.0" encoding="UTF-8" standalone="yes"?>
<Relationships xmlns="http://schemas.openxmlformats.org/package/2006/relationships"><Relationship Id="rId9" Type="http://schemas.openxmlformats.org/officeDocument/2006/relationships/tags" Target="../tags/tag1448.xml"/><Relationship Id="rId8" Type="http://schemas.openxmlformats.org/officeDocument/2006/relationships/tags" Target="../tags/tag1447.xml"/><Relationship Id="rId7" Type="http://schemas.openxmlformats.org/officeDocument/2006/relationships/tags" Target="../tags/tag1446.xml"/><Relationship Id="rId6" Type="http://schemas.openxmlformats.org/officeDocument/2006/relationships/image" Target="../media/image6.png"/><Relationship Id="rId5" Type="http://schemas.openxmlformats.org/officeDocument/2006/relationships/tags" Target="../tags/tag1445.xml"/><Relationship Id="rId4" Type="http://schemas.openxmlformats.org/officeDocument/2006/relationships/image" Target="../media/image5.png"/><Relationship Id="rId3" Type="http://schemas.openxmlformats.org/officeDocument/2006/relationships/tags" Target="../tags/tag1444.xml"/><Relationship Id="rId2" Type="http://schemas.openxmlformats.org/officeDocument/2006/relationships/tags" Target="../tags/tag1443.xml"/><Relationship Id="rId11" Type="http://schemas.openxmlformats.org/officeDocument/2006/relationships/notesSlide" Target="../notesSlides/notesSlide17.xml"/><Relationship Id="rId10" Type="http://schemas.openxmlformats.org/officeDocument/2006/relationships/slideLayout" Target="../slideLayouts/slideLayout9.xml"/><Relationship Id="rId1" Type="http://schemas.openxmlformats.org/officeDocument/2006/relationships/image" Target="../media/image4.png"/></Relationships>
</file>

<file path=ppt/slides/_rels/slide19.xml.rels><?xml version="1.0" encoding="UTF-8" standalone="yes"?>
<Relationships xmlns="http://schemas.openxmlformats.org/package/2006/relationships"><Relationship Id="rId9" Type="http://schemas.openxmlformats.org/officeDocument/2006/relationships/tags" Target="../tags/tag1454.xml"/><Relationship Id="rId8" Type="http://schemas.openxmlformats.org/officeDocument/2006/relationships/tags" Target="../tags/tag1453.xml"/><Relationship Id="rId7" Type="http://schemas.openxmlformats.org/officeDocument/2006/relationships/tags" Target="../tags/tag1452.xml"/><Relationship Id="rId6" Type="http://schemas.openxmlformats.org/officeDocument/2006/relationships/image" Target="../media/image6.png"/><Relationship Id="rId5" Type="http://schemas.openxmlformats.org/officeDocument/2006/relationships/tags" Target="../tags/tag1451.xml"/><Relationship Id="rId4" Type="http://schemas.openxmlformats.org/officeDocument/2006/relationships/image" Target="../media/image5.png"/><Relationship Id="rId3" Type="http://schemas.openxmlformats.org/officeDocument/2006/relationships/tags" Target="../tags/tag1450.xml"/><Relationship Id="rId2" Type="http://schemas.openxmlformats.org/officeDocument/2006/relationships/tags" Target="../tags/tag1449.xml"/><Relationship Id="rId11" Type="http://schemas.openxmlformats.org/officeDocument/2006/relationships/notesSlide" Target="../notesSlides/notesSlide18.xml"/><Relationship Id="rId10" Type="http://schemas.openxmlformats.org/officeDocument/2006/relationships/slideLayout" Target="../slideLayouts/slideLayout9.xml"/><Relationship Id="rId1" Type="http://schemas.openxmlformats.org/officeDocument/2006/relationships/image" Target="../media/image4.pn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13.xml"/><Relationship Id="rId2" Type="http://schemas.openxmlformats.org/officeDocument/2006/relationships/tags" Target="../tags/tag1330.xml"/><Relationship Id="rId1" Type="http://schemas.openxmlformats.org/officeDocument/2006/relationships/tags" Target="../tags/tag1329.xml"/></Relationships>
</file>

<file path=ppt/slides/_rels/slide20.xml.rels><?xml version="1.0" encoding="UTF-8" standalone="yes"?>
<Relationships xmlns="http://schemas.openxmlformats.org/package/2006/relationships"><Relationship Id="rId9" Type="http://schemas.openxmlformats.org/officeDocument/2006/relationships/notesSlide" Target="../notesSlides/notesSlide19.xml"/><Relationship Id="rId8" Type="http://schemas.openxmlformats.org/officeDocument/2006/relationships/slideLayout" Target="../slideLayouts/slideLayout9.xml"/><Relationship Id="rId7" Type="http://schemas.openxmlformats.org/officeDocument/2006/relationships/tags" Target="../tags/tag1458.xml"/><Relationship Id="rId6" Type="http://schemas.openxmlformats.org/officeDocument/2006/relationships/image" Target="../media/image6.png"/><Relationship Id="rId5" Type="http://schemas.openxmlformats.org/officeDocument/2006/relationships/tags" Target="../tags/tag1457.xml"/><Relationship Id="rId4" Type="http://schemas.openxmlformats.org/officeDocument/2006/relationships/image" Target="../media/image5.png"/><Relationship Id="rId3" Type="http://schemas.openxmlformats.org/officeDocument/2006/relationships/tags" Target="../tags/tag1456.xml"/><Relationship Id="rId2" Type="http://schemas.openxmlformats.org/officeDocument/2006/relationships/tags" Target="../tags/tag1455.xml"/><Relationship Id="rId1" Type="http://schemas.openxmlformats.org/officeDocument/2006/relationships/image" Target="../media/image4.png"/></Relationships>
</file>

<file path=ppt/slides/_rels/slide2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tags" Target="../tags/tag1463.xml"/><Relationship Id="rId7" Type="http://schemas.openxmlformats.org/officeDocument/2006/relationships/tags" Target="../tags/tag1462.xml"/><Relationship Id="rId6" Type="http://schemas.openxmlformats.org/officeDocument/2006/relationships/image" Target="../media/image6.png"/><Relationship Id="rId5" Type="http://schemas.openxmlformats.org/officeDocument/2006/relationships/tags" Target="../tags/tag1461.xml"/><Relationship Id="rId4" Type="http://schemas.openxmlformats.org/officeDocument/2006/relationships/image" Target="../media/image5.png"/><Relationship Id="rId3" Type="http://schemas.openxmlformats.org/officeDocument/2006/relationships/tags" Target="../tags/tag1460.xml"/><Relationship Id="rId2" Type="http://schemas.openxmlformats.org/officeDocument/2006/relationships/tags" Target="../tags/tag1459.xml"/><Relationship Id="rId10" Type="http://schemas.openxmlformats.org/officeDocument/2006/relationships/notesSlide" Target="../notesSlides/notesSlide20.xml"/><Relationship Id="rId1" Type="http://schemas.openxmlformats.org/officeDocument/2006/relationships/image" Target="../media/image4.png"/></Relationships>
</file>

<file path=ppt/slides/_rels/slide22.xml.rels><?xml version="1.0" encoding="UTF-8" standalone="yes"?>
<Relationships xmlns="http://schemas.openxmlformats.org/package/2006/relationships"><Relationship Id="rId5" Type="http://schemas.openxmlformats.org/officeDocument/2006/relationships/notesSlide" Target="../notesSlides/notesSlide21.xml"/><Relationship Id="rId4" Type="http://schemas.openxmlformats.org/officeDocument/2006/relationships/slideLayout" Target="../slideLayouts/slideLayout77.xml"/><Relationship Id="rId3" Type="http://schemas.openxmlformats.org/officeDocument/2006/relationships/tags" Target="../tags/tag1466.xml"/><Relationship Id="rId2" Type="http://schemas.openxmlformats.org/officeDocument/2006/relationships/tags" Target="../tags/tag1465.xml"/><Relationship Id="rId1" Type="http://schemas.openxmlformats.org/officeDocument/2006/relationships/tags" Target="../tags/tag1464.xml"/></Relationships>
</file>

<file path=ppt/slides/_rels/slide23.xml.rels><?xml version="1.0" encoding="UTF-8" standalone="yes"?>
<Relationships xmlns="http://schemas.openxmlformats.org/package/2006/relationships"><Relationship Id="rId9" Type="http://schemas.openxmlformats.org/officeDocument/2006/relationships/tags" Target="../tags/tag1472.xml"/><Relationship Id="rId8" Type="http://schemas.openxmlformats.org/officeDocument/2006/relationships/tags" Target="../tags/tag1471.xml"/><Relationship Id="rId7" Type="http://schemas.openxmlformats.org/officeDocument/2006/relationships/tags" Target="../tags/tag1470.xml"/><Relationship Id="rId6" Type="http://schemas.openxmlformats.org/officeDocument/2006/relationships/image" Target="../media/image6.png"/><Relationship Id="rId5" Type="http://schemas.openxmlformats.org/officeDocument/2006/relationships/tags" Target="../tags/tag1469.xml"/><Relationship Id="rId4" Type="http://schemas.openxmlformats.org/officeDocument/2006/relationships/image" Target="../media/image5.png"/><Relationship Id="rId3" Type="http://schemas.openxmlformats.org/officeDocument/2006/relationships/tags" Target="../tags/tag1468.xml"/><Relationship Id="rId2" Type="http://schemas.openxmlformats.org/officeDocument/2006/relationships/tags" Target="../tags/tag1467.xml"/><Relationship Id="rId11" Type="http://schemas.openxmlformats.org/officeDocument/2006/relationships/notesSlide" Target="../notesSlides/notesSlide22.xml"/><Relationship Id="rId10" Type="http://schemas.openxmlformats.org/officeDocument/2006/relationships/slideLayout" Target="../slideLayouts/slideLayout9.xml"/><Relationship Id="rId1" Type="http://schemas.openxmlformats.org/officeDocument/2006/relationships/image" Target="../media/image4.png"/></Relationships>
</file>

<file path=ppt/slides/_rels/slide24.xml.rels><?xml version="1.0" encoding="UTF-8" standalone="yes"?>
<Relationships xmlns="http://schemas.openxmlformats.org/package/2006/relationships"><Relationship Id="rId9" Type="http://schemas.openxmlformats.org/officeDocument/2006/relationships/tags" Target="../tags/tag1478.xml"/><Relationship Id="rId8" Type="http://schemas.openxmlformats.org/officeDocument/2006/relationships/tags" Target="../tags/tag1477.xml"/><Relationship Id="rId7" Type="http://schemas.openxmlformats.org/officeDocument/2006/relationships/tags" Target="../tags/tag1476.xml"/><Relationship Id="rId6" Type="http://schemas.openxmlformats.org/officeDocument/2006/relationships/image" Target="../media/image6.png"/><Relationship Id="rId5" Type="http://schemas.openxmlformats.org/officeDocument/2006/relationships/tags" Target="../tags/tag1475.xml"/><Relationship Id="rId4" Type="http://schemas.openxmlformats.org/officeDocument/2006/relationships/image" Target="../media/image5.png"/><Relationship Id="rId3" Type="http://schemas.openxmlformats.org/officeDocument/2006/relationships/tags" Target="../tags/tag1474.xml"/><Relationship Id="rId2" Type="http://schemas.openxmlformats.org/officeDocument/2006/relationships/tags" Target="../tags/tag1473.xml"/><Relationship Id="rId11" Type="http://schemas.openxmlformats.org/officeDocument/2006/relationships/notesSlide" Target="../notesSlides/notesSlide23.xml"/><Relationship Id="rId10" Type="http://schemas.openxmlformats.org/officeDocument/2006/relationships/slideLayout" Target="../slideLayouts/slideLayout9.xml"/><Relationship Id="rId1" Type="http://schemas.openxmlformats.org/officeDocument/2006/relationships/image" Target="../media/image4.png"/></Relationships>
</file>

<file path=ppt/slides/_rels/slide25.xml.rels><?xml version="1.0" encoding="UTF-8" standalone="yes"?>
<Relationships xmlns="http://schemas.openxmlformats.org/package/2006/relationships"><Relationship Id="rId9" Type="http://schemas.openxmlformats.org/officeDocument/2006/relationships/tags" Target="../tags/tag1484.xml"/><Relationship Id="rId8" Type="http://schemas.openxmlformats.org/officeDocument/2006/relationships/tags" Target="../tags/tag1483.xml"/><Relationship Id="rId7" Type="http://schemas.openxmlformats.org/officeDocument/2006/relationships/tags" Target="../tags/tag1482.xml"/><Relationship Id="rId6" Type="http://schemas.openxmlformats.org/officeDocument/2006/relationships/image" Target="../media/image6.png"/><Relationship Id="rId5" Type="http://schemas.openxmlformats.org/officeDocument/2006/relationships/tags" Target="../tags/tag1481.xml"/><Relationship Id="rId4" Type="http://schemas.openxmlformats.org/officeDocument/2006/relationships/image" Target="../media/image5.png"/><Relationship Id="rId3" Type="http://schemas.openxmlformats.org/officeDocument/2006/relationships/tags" Target="../tags/tag1480.xml"/><Relationship Id="rId2" Type="http://schemas.openxmlformats.org/officeDocument/2006/relationships/tags" Target="../tags/tag1479.xml"/><Relationship Id="rId13" Type="http://schemas.openxmlformats.org/officeDocument/2006/relationships/notesSlide" Target="../notesSlides/notesSlide24.xml"/><Relationship Id="rId12" Type="http://schemas.openxmlformats.org/officeDocument/2006/relationships/slideLayout" Target="../slideLayouts/slideLayout9.xml"/><Relationship Id="rId11" Type="http://schemas.openxmlformats.org/officeDocument/2006/relationships/tags" Target="../tags/tag1486.xml"/><Relationship Id="rId10" Type="http://schemas.openxmlformats.org/officeDocument/2006/relationships/tags" Target="../tags/tag1485.xml"/><Relationship Id="rId1" Type="http://schemas.openxmlformats.org/officeDocument/2006/relationships/image" Target="../media/image4.png"/></Relationships>
</file>

<file path=ppt/slides/_rels/slide26.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tags" Target="../tags/tag1491.xml"/><Relationship Id="rId7" Type="http://schemas.openxmlformats.org/officeDocument/2006/relationships/tags" Target="../tags/tag1490.xml"/><Relationship Id="rId6" Type="http://schemas.openxmlformats.org/officeDocument/2006/relationships/image" Target="../media/image6.png"/><Relationship Id="rId5" Type="http://schemas.openxmlformats.org/officeDocument/2006/relationships/tags" Target="../tags/tag1489.xml"/><Relationship Id="rId4" Type="http://schemas.openxmlformats.org/officeDocument/2006/relationships/image" Target="../media/image5.png"/><Relationship Id="rId3" Type="http://schemas.openxmlformats.org/officeDocument/2006/relationships/tags" Target="../tags/tag1488.xml"/><Relationship Id="rId2" Type="http://schemas.openxmlformats.org/officeDocument/2006/relationships/tags" Target="../tags/tag1487.xml"/><Relationship Id="rId10" Type="http://schemas.openxmlformats.org/officeDocument/2006/relationships/notesSlide" Target="../notesSlides/notesSlide25.xml"/><Relationship Id="rId1" Type="http://schemas.openxmlformats.org/officeDocument/2006/relationships/image" Target="../media/image4.png"/></Relationships>
</file>

<file path=ppt/slides/_rels/slide27.xml.rels><?xml version="1.0" encoding="UTF-8" standalone="yes"?>
<Relationships xmlns="http://schemas.openxmlformats.org/package/2006/relationships"><Relationship Id="rId5" Type="http://schemas.openxmlformats.org/officeDocument/2006/relationships/notesSlide" Target="../notesSlides/notesSlide26.xml"/><Relationship Id="rId4" Type="http://schemas.openxmlformats.org/officeDocument/2006/relationships/slideLayout" Target="../slideLayouts/slideLayout95.xml"/><Relationship Id="rId3" Type="http://schemas.openxmlformats.org/officeDocument/2006/relationships/tags" Target="../tags/tag1494.xml"/><Relationship Id="rId2" Type="http://schemas.openxmlformats.org/officeDocument/2006/relationships/tags" Target="../tags/tag1493.xml"/><Relationship Id="rId1" Type="http://schemas.openxmlformats.org/officeDocument/2006/relationships/tags" Target="../tags/tag1492.xml"/></Relationships>
</file>

<file path=ppt/slides/_rels/slide28.xml.rels><?xml version="1.0" encoding="UTF-8" standalone="yes"?>
<Relationships xmlns="http://schemas.openxmlformats.org/package/2006/relationships"><Relationship Id="rId9" Type="http://schemas.openxmlformats.org/officeDocument/2006/relationships/tags" Target="../tags/tag1500.xml"/><Relationship Id="rId8" Type="http://schemas.openxmlformats.org/officeDocument/2006/relationships/tags" Target="../tags/tag1499.xml"/><Relationship Id="rId7" Type="http://schemas.openxmlformats.org/officeDocument/2006/relationships/tags" Target="../tags/tag1498.xml"/><Relationship Id="rId6" Type="http://schemas.openxmlformats.org/officeDocument/2006/relationships/image" Target="../media/image6.png"/><Relationship Id="rId5" Type="http://schemas.openxmlformats.org/officeDocument/2006/relationships/tags" Target="../tags/tag1497.xml"/><Relationship Id="rId4" Type="http://schemas.openxmlformats.org/officeDocument/2006/relationships/image" Target="../media/image5.png"/><Relationship Id="rId3" Type="http://schemas.openxmlformats.org/officeDocument/2006/relationships/tags" Target="../tags/tag1496.xml"/><Relationship Id="rId2" Type="http://schemas.openxmlformats.org/officeDocument/2006/relationships/tags" Target="../tags/tag1495.xml"/><Relationship Id="rId11" Type="http://schemas.openxmlformats.org/officeDocument/2006/relationships/notesSlide" Target="../notesSlides/notesSlide27.xml"/><Relationship Id="rId10" Type="http://schemas.openxmlformats.org/officeDocument/2006/relationships/slideLayout" Target="../slideLayouts/slideLayout9.xml"/><Relationship Id="rId1" Type="http://schemas.openxmlformats.org/officeDocument/2006/relationships/image" Target="../media/image4.png"/></Relationships>
</file>

<file path=ppt/slides/_rels/slide29.xml.rels><?xml version="1.0" encoding="UTF-8" standalone="yes"?>
<Relationships xmlns="http://schemas.openxmlformats.org/package/2006/relationships"><Relationship Id="rId9" Type="http://schemas.openxmlformats.org/officeDocument/2006/relationships/tags" Target="../tags/tag1509.xml"/><Relationship Id="rId8" Type="http://schemas.openxmlformats.org/officeDocument/2006/relationships/tags" Target="../tags/tag1508.xml"/><Relationship Id="rId7" Type="http://schemas.openxmlformats.org/officeDocument/2006/relationships/tags" Target="../tags/tag1507.xml"/><Relationship Id="rId6" Type="http://schemas.openxmlformats.org/officeDocument/2006/relationships/tags" Target="../tags/tag1506.xml"/><Relationship Id="rId5" Type="http://schemas.openxmlformats.org/officeDocument/2006/relationships/tags" Target="../tags/tag1505.xml"/><Relationship Id="rId4" Type="http://schemas.openxmlformats.org/officeDocument/2006/relationships/tags" Target="../tags/tag1504.xml"/><Relationship Id="rId3" Type="http://schemas.openxmlformats.org/officeDocument/2006/relationships/tags" Target="../tags/tag1503.xml"/><Relationship Id="rId20" Type="http://schemas.openxmlformats.org/officeDocument/2006/relationships/notesSlide" Target="../notesSlides/notesSlide28.xml"/><Relationship Id="rId2" Type="http://schemas.openxmlformats.org/officeDocument/2006/relationships/tags" Target="../tags/tag1502.xml"/><Relationship Id="rId19" Type="http://schemas.openxmlformats.org/officeDocument/2006/relationships/slideLayout" Target="../slideLayouts/slideLayout9.xml"/><Relationship Id="rId18" Type="http://schemas.openxmlformats.org/officeDocument/2006/relationships/tags" Target="../tags/tag1518.xml"/><Relationship Id="rId17" Type="http://schemas.openxmlformats.org/officeDocument/2006/relationships/tags" Target="../tags/tag1517.xml"/><Relationship Id="rId16" Type="http://schemas.openxmlformats.org/officeDocument/2006/relationships/tags" Target="../tags/tag1516.xml"/><Relationship Id="rId15" Type="http://schemas.openxmlformats.org/officeDocument/2006/relationships/tags" Target="../tags/tag1515.xml"/><Relationship Id="rId14" Type="http://schemas.openxmlformats.org/officeDocument/2006/relationships/tags" Target="../tags/tag1514.xml"/><Relationship Id="rId13" Type="http://schemas.openxmlformats.org/officeDocument/2006/relationships/tags" Target="../tags/tag1513.xml"/><Relationship Id="rId12" Type="http://schemas.openxmlformats.org/officeDocument/2006/relationships/tags" Target="../tags/tag1512.xml"/><Relationship Id="rId11" Type="http://schemas.openxmlformats.org/officeDocument/2006/relationships/tags" Target="../tags/tag1511.xml"/><Relationship Id="rId10" Type="http://schemas.openxmlformats.org/officeDocument/2006/relationships/tags" Target="../tags/tag1510.xml"/><Relationship Id="rId1" Type="http://schemas.openxmlformats.org/officeDocument/2006/relationships/tags" Target="../tags/tag1501.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34.xml"/><Relationship Id="rId2" Type="http://schemas.openxmlformats.org/officeDocument/2006/relationships/tags" Target="../tags/tag1332.xml"/><Relationship Id="rId1" Type="http://schemas.openxmlformats.org/officeDocument/2006/relationships/tags" Target="../tags/tag1331.xml"/></Relationships>
</file>

<file path=ppt/slides/_rels/slide30.xml.rels><?xml version="1.0" encoding="UTF-8" standalone="yes"?>
<Relationships xmlns="http://schemas.openxmlformats.org/package/2006/relationships"><Relationship Id="rId9" Type="http://schemas.openxmlformats.org/officeDocument/2006/relationships/tags" Target="../tags/tag1525.xml"/><Relationship Id="rId8" Type="http://schemas.openxmlformats.org/officeDocument/2006/relationships/image" Target="../media/image34.jpeg"/><Relationship Id="rId7" Type="http://schemas.openxmlformats.org/officeDocument/2006/relationships/tags" Target="../tags/tag1524.xml"/><Relationship Id="rId6" Type="http://schemas.openxmlformats.org/officeDocument/2006/relationships/tags" Target="../tags/tag1523.xml"/><Relationship Id="rId5" Type="http://schemas.openxmlformats.org/officeDocument/2006/relationships/image" Target="../media/image33.jpeg"/><Relationship Id="rId4" Type="http://schemas.openxmlformats.org/officeDocument/2006/relationships/tags" Target="../tags/tag1522.xml"/><Relationship Id="rId3" Type="http://schemas.openxmlformats.org/officeDocument/2006/relationships/tags" Target="../tags/tag1521.xml"/><Relationship Id="rId23" Type="http://schemas.openxmlformats.org/officeDocument/2006/relationships/slideLayout" Target="../slideLayouts/slideLayout14.xml"/><Relationship Id="rId22" Type="http://schemas.openxmlformats.org/officeDocument/2006/relationships/tags" Target="../tags/tag1536.xml"/><Relationship Id="rId21" Type="http://schemas.openxmlformats.org/officeDocument/2006/relationships/tags" Target="../tags/tag1535.xml"/><Relationship Id="rId20" Type="http://schemas.openxmlformats.org/officeDocument/2006/relationships/tags" Target="../tags/tag1534.xml"/><Relationship Id="rId2" Type="http://schemas.openxmlformats.org/officeDocument/2006/relationships/tags" Target="../tags/tag1520.xml"/><Relationship Id="rId19" Type="http://schemas.openxmlformats.org/officeDocument/2006/relationships/tags" Target="../tags/tag1533.xml"/><Relationship Id="rId18" Type="http://schemas.openxmlformats.org/officeDocument/2006/relationships/image" Target="../media/image36.jpeg"/><Relationship Id="rId17" Type="http://schemas.openxmlformats.org/officeDocument/2006/relationships/tags" Target="../tags/tag1532.xml"/><Relationship Id="rId16" Type="http://schemas.openxmlformats.org/officeDocument/2006/relationships/tags" Target="../tags/tag1531.xml"/><Relationship Id="rId15" Type="http://schemas.openxmlformats.org/officeDocument/2006/relationships/tags" Target="../tags/tag1530.xml"/><Relationship Id="rId14" Type="http://schemas.openxmlformats.org/officeDocument/2006/relationships/tags" Target="../tags/tag1529.xml"/><Relationship Id="rId13" Type="http://schemas.openxmlformats.org/officeDocument/2006/relationships/image" Target="../media/image35.jpeg"/><Relationship Id="rId12" Type="http://schemas.openxmlformats.org/officeDocument/2006/relationships/tags" Target="../tags/tag1528.xml"/><Relationship Id="rId11" Type="http://schemas.openxmlformats.org/officeDocument/2006/relationships/tags" Target="../tags/tag1527.xml"/><Relationship Id="rId10" Type="http://schemas.openxmlformats.org/officeDocument/2006/relationships/tags" Target="../tags/tag1526.xml"/><Relationship Id="rId1" Type="http://schemas.openxmlformats.org/officeDocument/2006/relationships/tags" Target="../tags/tag1519.xml"/></Relationships>
</file>

<file path=ppt/slides/_rels/slide3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tags" Target="../tags/tag1541.xml"/><Relationship Id="rId7" Type="http://schemas.openxmlformats.org/officeDocument/2006/relationships/tags" Target="../tags/tag1540.xml"/><Relationship Id="rId6" Type="http://schemas.openxmlformats.org/officeDocument/2006/relationships/image" Target="../media/image6.png"/><Relationship Id="rId5" Type="http://schemas.openxmlformats.org/officeDocument/2006/relationships/tags" Target="../tags/tag1539.xml"/><Relationship Id="rId4" Type="http://schemas.openxmlformats.org/officeDocument/2006/relationships/image" Target="../media/image5.png"/><Relationship Id="rId3" Type="http://schemas.openxmlformats.org/officeDocument/2006/relationships/tags" Target="../tags/tag1538.xml"/><Relationship Id="rId2" Type="http://schemas.openxmlformats.org/officeDocument/2006/relationships/tags" Target="../tags/tag1537.xml"/><Relationship Id="rId10" Type="http://schemas.openxmlformats.org/officeDocument/2006/relationships/notesSlide" Target="../notesSlides/notesSlide29.xml"/><Relationship Id="rId1" Type="http://schemas.openxmlformats.org/officeDocument/2006/relationships/image" Target="../media/image4.png"/></Relationships>
</file>

<file path=ppt/slides/_rels/slide32.xml.rels><?xml version="1.0" encoding="UTF-8" standalone="yes"?>
<Relationships xmlns="http://schemas.openxmlformats.org/package/2006/relationships"><Relationship Id="rId5" Type="http://schemas.openxmlformats.org/officeDocument/2006/relationships/notesSlide" Target="../notesSlides/notesSlide30.xml"/><Relationship Id="rId4" Type="http://schemas.openxmlformats.org/officeDocument/2006/relationships/slideLayout" Target="../slideLayouts/slideLayout5.xml"/><Relationship Id="rId3" Type="http://schemas.openxmlformats.org/officeDocument/2006/relationships/tags" Target="../tags/tag1544.xml"/><Relationship Id="rId2" Type="http://schemas.openxmlformats.org/officeDocument/2006/relationships/tags" Target="../tags/tag1543.xml"/><Relationship Id="rId1" Type="http://schemas.openxmlformats.org/officeDocument/2006/relationships/tags" Target="../tags/tag1542.xml"/></Relationships>
</file>

<file path=ppt/slides/_rels/slide33.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tags" Target="../tags/tag1549.xml"/><Relationship Id="rId7" Type="http://schemas.openxmlformats.org/officeDocument/2006/relationships/tags" Target="../tags/tag1548.xml"/><Relationship Id="rId6" Type="http://schemas.openxmlformats.org/officeDocument/2006/relationships/image" Target="../media/image6.png"/><Relationship Id="rId5" Type="http://schemas.openxmlformats.org/officeDocument/2006/relationships/tags" Target="../tags/tag1547.xml"/><Relationship Id="rId4" Type="http://schemas.openxmlformats.org/officeDocument/2006/relationships/image" Target="../media/image5.png"/><Relationship Id="rId3" Type="http://schemas.openxmlformats.org/officeDocument/2006/relationships/tags" Target="../tags/tag1546.xml"/><Relationship Id="rId2" Type="http://schemas.openxmlformats.org/officeDocument/2006/relationships/tags" Target="../tags/tag1545.xml"/><Relationship Id="rId10" Type="http://schemas.openxmlformats.org/officeDocument/2006/relationships/notesSlide" Target="../notesSlides/notesSlide31.xml"/><Relationship Id="rId1" Type="http://schemas.openxmlformats.org/officeDocument/2006/relationships/image" Target="../media/image4.png"/></Relationships>
</file>

<file path=ppt/slides/_rels/slide34.xml.rels><?xml version="1.0" encoding="UTF-8" standalone="yes"?>
<Relationships xmlns="http://schemas.openxmlformats.org/package/2006/relationships"><Relationship Id="rId9" Type="http://schemas.openxmlformats.org/officeDocument/2006/relationships/tags" Target="../tags/tag1555.xml"/><Relationship Id="rId8" Type="http://schemas.openxmlformats.org/officeDocument/2006/relationships/tags" Target="../tags/tag1554.xml"/><Relationship Id="rId7" Type="http://schemas.openxmlformats.org/officeDocument/2006/relationships/tags" Target="../tags/tag1553.xml"/><Relationship Id="rId6" Type="http://schemas.openxmlformats.org/officeDocument/2006/relationships/image" Target="../media/image6.png"/><Relationship Id="rId5" Type="http://schemas.openxmlformats.org/officeDocument/2006/relationships/tags" Target="../tags/tag1552.xml"/><Relationship Id="rId4" Type="http://schemas.openxmlformats.org/officeDocument/2006/relationships/image" Target="../media/image5.png"/><Relationship Id="rId3" Type="http://schemas.openxmlformats.org/officeDocument/2006/relationships/tags" Target="../tags/tag1551.xml"/><Relationship Id="rId2" Type="http://schemas.openxmlformats.org/officeDocument/2006/relationships/tags" Target="../tags/tag1550.xml"/><Relationship Id="rId15" Type="http://schemas.openxmlformats.org/officeDocument/2006/relationships/notesSlide" Target="../notesSlides/notesSlide32.xml"/><Relationship Id="rId14" Type="http://schemas.openxmlformats.org/officeDocument/2006/relationships/slideLayout" Target="../slideLayouts/slideLayout9.xml"/><Relationship Id="rId13" Type="http://schemas.openxmlformats.org/officeDocument/2006/relationships/tags" Target="../tags/tag1559.xml"/><Relationship Id="rId12" Type="http://schemas.openxmlformats.org/officeDocument/2006/relationships/tags" Target="../tags/tag1558.xml"/><Relationship Id="rId11" Type="http://schemas.openxmlformats.org/officeDocument/2006/relationships/tags" Target="../tags/tag1557.xml"/><Relationship Id="rId10" Type="http://schemas.openxmlformats.org/officeDocument/2006/relationships/tags" Target="../tags/tag1556.xml"/><Relationship Id="rId1" Type="http://schemas.openxmlformats.org/officeDocument/2006/relationships/image" Target="../media/image4.png"/></Relationships>
</file>

<file path=ppt/slides/_rels/slide35.xml.rels><?xml version="1.0" encoding="UTF-8" standalone="yes"?>
<Relationships xmlns="http://schemas.openxmlformats.org/package/2006/relationships"><Relationship Id="rId9" Type="http://schemas.openxmlformats.org/officeDocument/2006/relationships/tags" Target="../tags/tag1565.xml"/><Relationship Id="rId8" Type="http://schemas.openxmlformats.org/officeDocument/2006/relationships/tags" Target="../tags/tag1564.xml"/><Relationship Id="rId7" Type="http://schemas.openxmlformats.org/officeDocument/2006/relationships/tags" Target="../tags/tag1563.xml"/><Relationship Id="rId6" Type="http://schemas.openxmlformats.org/officeDocument/2006/relationships/image" Target="../media/image6.png"/><Relationship Id="rId5" Type="http://schemas.openxmlformats.org/officeDocument/2006/relationships/tags" Target="../tags/tag1562.xml"/><Relationship Id="rId4" Type="http://schemas.openxmlformats.org/officeDocument/2006/relationships/image" Target="../media/image5.png"/><Relationship Id="rId3" Type="http://schemas.openxmlformats.org/officeDocument/2006/relationships/tags" Target="../tags/tag1561.xml"/><Relationship Id="rId21" Type="http://schemas.openxmlformats.org/officeDocument/2006/relationships/notesSlide" Target="../notesSlides/notesSlide33.xml"/><Relationship Id="rId20" Type="http://schemas.openxmlformats.org/officeDocument/2006/relationships/slideLayout" Target="../slideLayouts/slideLayout9.xml"/><Relationship Id="rId2" Type="http://schemas.openxmlformats.org/officeDocument/2006/relationships/tags" Target="../tags/tag1560.xml"/><Relationship Id="rId19" Type="http://schemas.openxmlformats.org/officeDocument/2006/relationships/tags" Target="../tags/tag1575.xml"/><Relationship Id="rId18" Type="http://schemas.openxmlformats.org/officeDocument/2006/relationships/tags" Target="../tags/tag1574.xml"/><Relationship Id="rId17" Type="http://schemas.openxmlformats.org/officeDocument/2006/relationships/tags" Target="../tags/tag1573.xml"/><Relationship Id="rId16" Type="http://schemas.openxmlformats.org/officeDocument/2006/relationships/tags" Target="../tags/tag1572.xml"/><Relationship Id="rId15" Type="http://schemas.openxmlformats.org/officeDocument/2006/relationships/tags" Target="../tags/tag1571.xml"/><Relationship Id="rId14" Type="http://schemas.openxmlformats.org/officeDocument/2006/relationships/tags" Target="../tags/tag1570.xml"/><Relationship Id="rId13" Type="http://schemas.openxmlformats.org/officeDocument/2006/relationships/tags" Target="../tags/tag1569.xml"/><Relationship Id="rId12" Type="http://schemas.openxmlformats.org/officeDocument/2006/relationships/tags" Target="../tags/tag1568.xml"/><Relationship Id="rId11" Type="http://schemas.openxmlformats.org/officeDocument/2006/relationships/tags" Target="../tags/tag1567.xml"/><Relationship Id="rId10" Type="http://schemas.openxmlformats.org/officeDocument/2006/relationships/tags" Target="../tags/tag1566.xml"/><Relationship Id="rId1" Type="http://schemas.openxmlformats.org/officeDocument/2006/relationships/image" Target="../media/image4.png"/></Relationships>
</file>

<file path=ppt/slides/_rels/slide36.xml.rels><?xml version="1.0" encoding="UTF-8" standalone="yes"?>
<Relationships xmlns="http://schemas.openxmlformats.org/package/2006/relationships"><Relationship Id="rId9" Type="http://schemas.openxmlformats.org/officeDocument/2006/relationships/tags" Target="../tags/tag1581.xml"/><Relationship Id="rId8" Type="http://schemas.openxmlformats.org/officeDocument/2006/relationships/tags" Target="../tags/tag1580.xml"/><Relationship Id="rId7" Type="http://schemas.openxmlformats.org/officeDocument/2006/relationships/tags" Target="../tags/tag1579.xml"/><Relationship Id="rId6" Type="http://schemas.openxmlformats.org/officeDocument/2006/relationships/image" Target="../media/image6.png"/><Relationship Id="rId5" Type="http://schemas.openxmlformats.org/officeDocument/2006/relationships/tags" Target="../tags/tag1578.xml"/><Relationship Id="rId4" Type="http://schemas.openxmlformats.org/officeDocument/2006/relationships/image" Target="../media/image5.png"/><Relationship Id="rId3" Type="http://schemas.openxmlformats.org/officeDocument/2006/relationships/tags" Target="../tags/tag1577.xml"/><Relationship Id="rId2" Type="http://schemas.openxmlformats.org/officeDocument/2006/relationships/tags" Target="../tags/tag1576.xml"/><Relationship Id="rId13" Type="http://schemas.openxmlformats.org/officeDocument/2006/relationships/notesSlide" Target="../notesSlides/notesSlide34.xml"/><Relationship Id="rId12" Type="http://schemas.openxmlformats.org/officeDocument/2006/relationships/slideLayout" Target="../slideLayouts/slideLayout9.xml"/><Relationship Id="rId11" Type="http://schemas.openxmlformats.org/officeDocument/2006/relationships/tags" Target="../tags/tag1583.xml"/><Relationship Id="rId10" Type="http://schemas.openxmlformats.org/officeDocument/2006/relationships/tags" Target="../tags/tag1582.xml"/><Relationship Id="rId1" Type="http://schemas.openxmlformats.org/officeDocument/2006/relationships/image" Target="../media/image4.png"/></Relationships>
</file>

<file path=ppt/slides/_rels/slide37.xml.rels><?xml version="1.0" encoding="UTF-8" standalone="yes"?>
<Relationships xmlns="http://schemas.openxmlformats.org/package/2006/relationships"><Relationship Id="rId6" Type="http://schemas.openxmlformats.org/officeDocument/2006/relationships/notesSlide" Target="../notesSlides/notesSlide35.xml"/><Relationship Id="rId5" Type="http://schemas.openxmlformats.org/officeDocument/2006/relationships/slideLayout" Target="../slideLayouts/slideLayout139.xml"/><Relationship Id="rId4" Type="http://schemas.openxmlformats.org/officeDocument/2006/relationships/tags" Target="../tags/tag1585.xml"/><Relationship Id="rId3" Type="http://schemas.openxmlformats.org/officeDocument/2006/relationships/tags" Target="../tags/tag1584.xml"/><Relationship Id="rId2" Type="http://schemas.openxmlformats.org/officeDocument/2006/relationships/image" Target="../media/image38.png"/><Relationship Id="rId1" Type="http://schemas.openxmlformats.org/officeDocument/2006/relationships/image" Target="../media/image37.pn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23.xml"/><Relationship Id="rId3" Type="http://schemas.openxmlformats.org/officeDocument/2006/relationships/tags" Target="../tags/tag1335.xml"/><Relationship Id="rId2" Type="http://schemas.openxmlformats.org/officeDocument/2006/relationships/tags" Target="../tags/tag1334.xml"/><Relationship Id="rId1" Type="http://schemas.openxmlformats.org/officeDocument/2006/relationships/tags" Target="../tags/tag1333.xml"/></Relationships>
</file>

<file path=ppt/slides/_rels/slide5.xml.rels><?xml version="1.0" encoding="UTF-8" standalone="yes"?>
<Relationships xmlns="http://schemas.openxmlformats.org/package/2006/relationships"><Relationship Id="rId9" Type="http://schemas.openxmlformats.org/officeDocument/2006/relationships/tags" Target="../tags/tag1341.xml"/><Relationship Id="rId8" Type="http://schemas.openxmlformats.org/officeDocument/2006/relationships/tags" Target="../tags/tag1340.xml"/><Relationship Id="rId7" Type="http://schemas.openxmlformats.org/officeDocument/2006/relationships/tags" Target="../tags/tag1339.xml"/><Relationship Id="rId6" Type="http://schemas.openxmlformats.org/officeDocument/2006/relationships/image" Target="../media/image6.png"/><Relationship Id="rId5" Type="http://schemas.openxmlformats.org/officeDocument/2006/relationships/tags" Target="../tags/tag1338.xml"/><Relationship Id="rId4" Type="http://schemas.openxmlformats.org/officeDocument/2006/relationships/image" Target="../media/image5.png"/><Relationship Id="rId3" Type="http://schemas.openxmlformats.org/officeDocument/2006/relationships/tags" Target="../tags/tag1337.xml"/><Relationship Id="rId2" Type="http://schemas.openxmlformats.org/officeDocument/2006/relationships/tags" Target="../tags/tag1336.xml"/><Relationship Id="rId12" Type="http://schemas.openxmlformats.org/officeDocument/2006/relationships/notesSlide" Target="../notesSlides/notesSlide4.xml"/><Relationship Id="rId11" Type="http://schemas.openxmlformats.org/officeDocument/2006/relationships/slideLayout" Target="../slideLayouts/slideLayout9.xml"/><Relationship Id="rId10" Type="http://schemas.openxmlformats.org/officeDocument/2006/relationships/tags" Target="../tags/tag1342.xml"/><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9" Type="http://schemas.openxmlformats.org/officeDocument/2006/relationships/tags" Target="../tags/tag1349.xml"/><Relationship Id="rId8" Type="http://schemas.openxmlformats.org/officeDocument/2006/relationships/image" Target="../media/image17.jpeg"/><Relationship Id="rId7" Type="http://schemas.openxmlformats.org/officeDocument/2006/relationships/tags" Target="../tags/tag1348.xml"/><Relationship Id="rId6" Type="http://schemas.openxmlformats.org/officeDocument/2006/relationships/tags" Target="../tags/tag1347.xml"/><Relationship Id="rId5" Type="http://schemas.openxmlformats.org/officeDocument/2006/relationships/tags" Target="../tags/tag1346.xml"/><Relationship Id="rId4" Type="http://schemas.openxmlformats.org/officeDocument/2006/relationships/image" Target="../media/image16.jpeg"/><Relationship Id="rId3" Type="http://schemas.openxmlformats.org/officeDocument/2006/relationships/tags" Target="../tags/tag1345.xml"/><Relationship Id="rId25" Type="http://schemas.openxmlformats.org/officeDocument/2006/relationships/notesSlide" Target="../notesSlides/notesSlide5.xml"/><Relationship Id="rId24" Type="http://schemas.openxmlformats.org/officeDocument/2006/relationships/slideLayout" Target="../slideLayouts/slideLayout14.xml"/><Relationship Id="rId23" Type="http://schemas.openxmlformats.org/officeDocument/2006/relationships/tags" Target="../tags/tag1360.xml"/><Relationship Id="rId22" Type="http://schemas.openxmlformats.org/officeDocument/2006/relationships/tags" Target="../tags/tag1359.xml"/><Relationship Id="rId21" Type="http://schemas.openxmlformats.org/officeDocument/2006/relationships/tags" Target="../tags/tag1358.xml"/><Relationship Id="rId20" Type="http://schemas.openxmlformats.org/officeDocument/2006/relationships/image" Target="../media/image20.jpeg"/><Relationship Id="rId2" Type="http://schemas.openxmlformats.org/officeDocument/2006/relationships/tags" Target="../tags/tag1344.xml"/><Relationship Id="rId19" Type="http://schemas.openxmlformats.org/officeDocument/2006/relationships/tags" Target="../tags/tag1357.xml"/><Relationship Id="rId18" Type="http://schemas.openxmlformats.org/officeDocument/2006/relationships/tags" Target="../tags/tag1356.xml"/><Relationship Id="rId17" Type="http://schemas.openxmlformats.org/officeDocument/2006/relationships/tags" Target="../tags/tag1355.xml"/><Relationship Id="rId16" Type="http://schemas.openxmlformats.org/officeDocument/2006/relationships/image" Target="../media/image19.jpeg"/><Relationship Id="rId15" Type="http://schemas.openxmlformats.org/officeDocument/2006/relationships/tags" Target="../tags/tag1354.xml"/><Relationship Id="rId14" Type="http://schemas.openxmlformats.org/officeDocument/2006/relationships/tags" Target="../tags/tag1353.xml"/><Relationship Id="rId13" Type="http://schemas.openxmlformats.org/officeDocument/2006/relationships/tags" Target="../tags/tag1352.xml"/><Relationship Id="rId12" Type="http://schemas.openxmlformats.org/officeDocument/2006/relationships/image" Target="../media/image18.jpeg"/><Relationship Id="rId11" Type="http://schemas.openxmlformats.org/officeDocument/2006/relationships/tags" Target="../tags/tag1351.xml"/><Relationship Id="rId10" Type="http://schemas.openxmlformats.org/officeDocument/2006/relationships/tags" Target="../tags/tag1350.xml"/><Relationship Id="rId1" Type="http://schemas.openxmlformats.org/officeDocument/2006/relationships/tags" Target="../tags/tag1343.xml"/></Relationships>
</file>

<file path=ppt/slides/_rels/slide7.xml.rels><?xml version="1.0" encoding="UTF-8" standalone="yes"?>
<Relationships xmlns="http://schemas.openxmlformats.org/package/2006/relationships"><Relationship Id="rId9" Type="http://schemas.openxmlformats.org/officeDocument/2006/relationships/tags" Target="../tags/tag1366.xml"/><Relationship Id="rId8" Type="http://schemas.openxmlformats.org/officeDocument/2006/relationships/tags" Target="../tags/tag1365.xml"/><Relationship Id="rId7" Type="http://schemas.openxmlformats.org/officeDocument/2006/relationships/tags" Target="../tags/tag1364.xml"/><Relationship Id="rId6" Type="http://schemas.openxmlformats.org/officeDocument/2006/relationships/image" Target="../media/image6.png"/><Relationship Id="rId5" Type="http://schemas.openxmlformats.org/officeDocument/2006/relationships/tags" Target="../tags/tag1363.xml"/><Relationship Id="rId4" Type="http://schemas.openxmlformats.org/officeDocument/2006/relationships/image" Target="../media/image5.png"/><Relationship Id="rId3" Type="http://schemas.openxmlformats.org/officeDocument/2006/relationships/tags" Target="../tags/tag1362.xml"/><Relationship Id="rId2" Type="http://schemas.openxmlformats.org/officeDocument/2006/relationships/tags" Target="../tags/tag1361.xml"/><Relationship Id="rId12" Type="http://schemas.openxmlformats.org/officeDocument/2006/relationships/notesSlide" Target="../notesSlides/notesSlide6.xml"/><Relationship Id="rId11" Type="http://schemas.openxmlformats.org/officeDocument/2006/relationships/slideLayout" Target="../slideLayouts/slideLayout9.xml"/><Relationship Id="rId10" Type="http://schemas.openxmlformats.org/officeDocument/2006/relationships/tags" Target="../tags/tag1367.xml"/><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9" Type="http://schemas.openxmlformats.org/officeDocument/2006/relationships/tags" Target="../tags/tag1373.xml"/><Relationship Id="rId8" Type="http://schemas.openxmlformats.org/officeDocument/2006/relationships/tags" Target="../tags/tag1372.xml"/><Relationship Id="rId7" Type="http://schemas.openxmlformats.org/officeDocument/2006/relationships/tags" Target="../tags/tag1371.xml"/><Relationship Id="rId6" Type="http://schemas.openxmlformats.org/officeDocument/2006/relationships/image" Target="../media/image6.png"/><Relationship Id="rId5" Type="http://schemas.openxmlformats.org/officeDocument/2006/relationships/tags" Target="../tags/tag1370.xml"/><Relationship Id="rId4" Type="http://schemas.openxmlformats.org/officeDocument/2006/relationships/image" Target="../media/image5.png"/><Relationship Id="rId33" Type="http://schemas.openxmlformats.org/officeDocument/2006/relationships/notesSlide" Target="../notesSlides/notesSlide7.xml"/><Relationship Id="rId32" Type="http://schemas.openxmlformats.org/officeDocument/2006/relationships/slideLayout" Target="../slideLayouts/slideLayout9.xml"/><Relationship Id="rId31" Type="http://schemas.openxmlformats.org/officeDocument/2006/relationships/tags" Target="../tags/tag1387.xml"/><Relationship Id="rId30" Type="http://schemas.openxmlformats.org/officeDocument/2006/relationships/image" Target="../media/image28.svg"/><Relationship Id="rId3" Type="http://schemas.openxmlformats.org/officeDocument/2006/relationships/tags" Target="../tags/tag1369.xml"/><Relationship Id="rId29" Type="http://schemas.openxmlformats.org/officeDocument/2006/relationships/image" Target="../media/image27.png"/><Relationship Id="rId28" Type="http://schemas.openxmlformats.org/officeDocument/2006/relationships/tags" Target="../tags/tag1386.xml"/><Relationship Id="rId27" Type="http://schemas.openxmlformats.org/officeDocument/2006/relationships/image" Target="../media/image26.svg"/><Relationship Id="rId26" Type="http://schemas.openxmlformats.org/officeDocument/2006/relationships/image" Target="../media/image25.png"/><Relationship Id="rId25" Type="http://schemas.openxmlformats.org/officeDocument/2006/relationships/tags" Target="../tags/tag1385.xml"/><Relationship Id="rId24" Type="http://schemas.openxmlformats.org/officeDocument/2006/relationships/tags" Target="../tags/tag1384.xml"/><Relationship Id="rId23" Type="http://schemas.openxmlformats.org/officeDocument/2006/relationships/tags" Target="../tags/tag1383.xml"/><Relationship Id="rId22" Type="http://schemas.openxmlformats.org/officeDocument/2006/relationships/tags" Target="../tags/tag1382.xml"/><Relationship Id="rId21" Type="http://schemas.openxmlformats.org/officeDocument/2006/relationships/image" Target="../media/image24.svg"/><Relationship Id="rId20" Type="http://schemas.openxmlformats.org/officeDocument/2006/relationships/image" Target="../media/image23.png"/><Relationship Id="rId2" Type="http://schemas.openxmlformats.org/officeDocument/2006/relationships/tags" Target="../tags/tag1368.xml"/><Relationship Id="rId19" Type="http://schemas.openxmlformats.org/officeDocument/2006/relationships/tags" Target="../tags/tag1381.xml"/><Relationship Id="rId18" Type="http://schemas.openxmlformats.org/officeDocument/2006/relationships/tags" Target="../tags/tag1380.xml"/><Relationship Id="rId17" Type="http://schemas.openxmlformats.org/officeDocument/2006/relationships/tags" Target="../tags/tag1379.xml"/><Relationship Id="rId16" Type="http://schemas.openxmlformats.org/officeDocument/2006/relationships/tags" Target="../tags/tag1378.xml"/><Relationship Id="rId15" Type="http://schemas.openxmlformats.org/officeDocument/2006/relationships/image" Target="../media/image22.svg"/><Relationship Id="rId14" Type="http://schemas.openxmlformats.org/officeDocument/2006/relationships/image" Target="../media/image21.png"/><Relationship Id="rId13" Type="http://schemas.openxmlformats.org/officeDocument/2006/relationships/tags" Target="../tags/tag1377.xml"/><Relationship Id="rId12" Type="http://schemas.openxmlformats.org/officeDocument/2006/relationships/tags" Target="../tags/tag1376.xml"/><Relationship Id="rId11" Type="http://schemas.openxmlformats.org/officeDocument/2006/relationships/tags" Target="../tags/tag1375.xml"/><Relationship Id="rId10" Type="http://schemas.openxmlformats.org/officeDocument/2006/relationships/tags" Target="../tags/tag1374.xml"/><Relationship Id="rId1" Type="http://schemas.openxmlformats.org/officeDocument/2006/relationships/image" Target="../media/image4.png"/></Relationships>
</file>

<file path=ppt/slides/_rels/slide9.xml.rels><?xml version="1.0" encoding="UTF-8" standalone="yes"?>
<Relationships xmlns="http://schemas.openxmlformats.org/package/2006/relationships"><Relationship Id="rId9" Type="http://schemas.openxmlformats.org/officeDocument/2006/relationships/tags" Target="../tags/tag1393.xml"/><Relationship Id="rId8" Type="http://schemas.openxmlformats.org/officeDocument/2006/relationships/tags" Target="../tags/tag1392.xml"/><Relationship Id="rId7" Type="http://schemas.openxmlformats.org/officeDocument/2006/relationships/tags" Target="../tags/tag1391.xml"/><Relationship Id="rId6" Type="http://schemas.openxmlformats.org/officeDocument/2006/relationships/image" Target="../media/image6.png"/><Relationship Id="rId5" Type="http://schemas.openxmlformats.org/officeDocument/2006/relationships/tags" Target="../tags/tag1390.xml"/><Relationship Id="rId4" Type="http://schemas.openxmlformats.org/officeDocument/2006/relationships/image" Target="../media/image5.png"/><Relationship Id="rId3" Type="http://schemas.openxmlformats.org/officeDocument/2006/relationships/tags" Target="../tags/tag1389.xml"/><Relationship Id="rId2" Type="http://schemas.openxmlformats.org/officeDocument/2006/relationships/tags" Target="../tags/tag1388.xml"/><Relationship Id="rId12" Type="http://schemas.openxmlformats.org/officeDocument/2006/relationships/notesSlide" Target="../notesSlides/notesSlide8.xml"/><Relationship Id="rId11" Type="http://schemas.openxmlformats.org/officeDocument/2006/relationships/slideLayout" Target="../slideLayouts/slideLayout9.xml"/><Relationship Id="rId10" Type="http://schemas.openxmlformats.org/officeDocument/2006/relationships/tags" Target="../tags/tag1394.xml"/><Relationship Id="rId1"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稻壳儿：耗崽 22"/>
          <p:cNvPicPr>
            <a:picLocks noChangeAspect="1"/>
          </p:cNvPicPr>
          <p:nvPr/>
        </p:nvPicPr>
        <p:blipFill rotWithShape="1">
          <a:blip r:embed="rId1">
            <a:extLst>
              <a:ext uri="{96DAC541-7B7A-43D3-8B79-37D633B846F1}">
                <asvg:svgBlip xmlns:asvg="http://schemas.microsoft.com/office/drawing/2016/SVG/main" r:embed="rId2"/>
              </a:ext>
            </a:extLst>
          </a:blip>
          <a:srcRect l="29933" t="18883"/>
          <a:stretch>
            <a:fillRect/>
          </a:stretch>
        </p:blipFill>
        <p:spPr>
          <a:xfrm>
            <a:off x="-1" y="0"/>
            <a:ext cx="2498925" cy="2035086"/>
          </a:xfrm>
          <a:prstGeom prst="rect">
            <a:avLst/>
          </a:prstGeom>
        </p:spPr>
      </p:pic>
      <p:pic>
        <p:nvPicPr>
          <p:cNvPr id="15" name="稻壳儿：耗崽 23"/>
          <p:cNvPicPr>
            <a:picLocks noChangeAspect="1"/>
          </p:cNvPicPr>
          <p:nvPr/>
        </p:nvPicPr>
        <p:blipFill rotWithShape="1">
          <a:blip r:embed="rId3">
            <a:extLst>
              <a:ext uri="{96DAC541-7B7A-43D3-8B79-37D633B846F1}">
                <asvg:svgBlip xmlns:asvg="http://schemas.microsoft.com/office/drawing/2016/SVG/main" r:embed="rId4"/>
              </a:ext>
            </a:extLst>
          </a:blip>
          <a:srcRect r="29972" b="14126"/>
          <a:stretch>
            <a:fillRect/>
          </a:stretch>
        </p:blipFill>
        <p:spPr>
          <a:xfrm>
            <a:off x="10035271" y="4983806"/>
            <a:ext cx="2156729" cy="1873367"/>
          </a:xfrm>
          <a:prstGeom prst="rect">
            <a:avLst/>
          </a:prstGeom>
        </p:spPr>
      </p:pic>
      <p:sp>
        <p:nvSpPr>
          <p:cNvPr id="17" name="文本占位符 6"/>
          <p:cNvSpPr/>
          <p:nvPr>
            <p:custDataLst>
              <p:tags r:id="rId5"/>
            </p:custDataLst>
          </p:nvPr>
        </p:nvSpPr>
        <p:spPr>
          <a:xfrm>
            <a:off x="2776955" y="4984115"/>
            <a:ext cx="2513510" cy="607053"/>
          </a:xfrm>
          <a:prstGeom prst="rect">
            <a:avLst/>
          </a:prstGeom>
        </p:spPr>
        <p:txBody>
          <a:bodyPr vert="horz" wrap="square" lIns="101600" tIns="90000" rIns="82550" bIns="0" rtlCol="0" anchor="t" anchorCtr="0">
            <a:normAutofit/>
          </a:bodyPr>
          <a:lstStyle>
            <a:lvl1pPr marL="0" marR="0" indent="-228600" algn="l" defTabSz="914400" rtl="0" eaLnBrk="1" fontAlgn="auto" latinLnBrk="0" hangingPunct="1">
              <a:lnSpc>
                <a:spcPct val="83000"/>
              </a:lnSpc>
              <a:spcBef>
                <a:spcPts val="0"/>
              </a:spcBef>
              <a:spcAft>
                <a:spcPts val="1000"/>
              </a:spcAft>
              <a:buClrTx/>
              <a:buSzTx/>
              <a:buFontTx/>
              <a:buNone/>
              <a:defRPr kumimoji="0" lang="zh-CN" altLang="en-US" sz="2800" b="0" i="0" u="none" strike="noStrike" kern="1200" cap="none" spc="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228600" algn="ctr">
              <a:lnSpc>
                <a:spcPct val="83000"/>
              </a:lnSpc>
              <a:spcBef>
                <a:spcPts val="0"/>
              </a:spcBef>
              <a:spcAft>
                <a:spcPts val="1000"/>
              </a:spcAft>
              <a:buSzPct val="100000"/>
              <a:buNone/>
            </a:pPr>
            <a:r>
              <a:rPr lang="zh-CN" altLang="en-US" sz="2800" dirty="0">
                <a:solidFill>
                  <a:schemeClr val="dk1">
                    <a:lumMod val="85000"/>
                    <a:lumOff val="15000"/>
                  </a:schemeClr>
                </a:solidFill>
                <a:ea typeface="汉仪中黑 简" panose="00020600040101010101" charset="-122"/>
                <a:cs typeface="汉仪中黑 简" panose="00020600040101010101" charset="-122"/>
                <a:sym typeface="汉仪中黑S" panose="00020600040101010101" pitchFamily="18" charset="-122"/>
              </a:rPr>
              <a:t>北京出版社</a:t>
            </a:r>
            <a:endParaRPr lang="zh-CN" altLang="en-US" sz="2800" dirty="0">
              <a:solidFill>
                <a:schemeClr val="dk1">
                  <a:lumMod val="85000"/>
                  <a:lumOff val="15000"/>
                </a:schemeClr>
              </a:solidFill>
              <a:ea typeface="汉仪中黑 简" panose="00020600040101010101" charset="-122"/>
              <a:cs typeface="汉仪中黑 简" panose="00020600040101010101" charset="-122"/>
              <a:sym typeface="汉仪中黑S" panose="00020600040101010101" pitchFamily="18" charset="-122"/>
            </a:endParaRPr>
          </a:p>
        </p:txBody>
      </p:sp>
      <p:sp>
        <p:nvSpPr>
          <p:cNvPr id="18" name="标题 7"/>
          <p:cNvSpPr/>
          <p:nvPr>
            <p:custDataLst>
              <p:tags r:id="rId6"/>
            </p:custDataLst>
          </p:nvPr>
        </p:nvSpPr>
        <p:spPr>
          <a:xfrm>
            <a:off x="1096645" y="2035175"/>
            <a:ext cx="5873750" cy="2211070"/>
          </a:xfrm>
          <a:prstGeom prst="rect">
            <a:avLst/>
          </a:prstGeom>
        </p:spPr>
        <p:txBody>
          <a:bodyPr vert="horz" wrap="square" lIns="101600" tIns="38100" rIns="762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6000" b="0" i="0" u="none" strike="noStrike" kern="1200" cap="none" spc="15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marL="0" indent="0" algn="ctr">
              <a:lnSpc>
                <a:spcPct val="100000"/>
              </a:lnSpc>
              <a:spcBef>
                <a:spcPts val="0"/>
              </a:spcBef>
              <a:spcAft>
                <a:spcPts val="0"/>
              </a:spcAft>
              <a:buSzPct val="100000"/>
              <a:buNone/>
            </a:pPr>
            <a:r>
              <a:rPr lang="en-US" altLang="zh-CN" sz="6000" dirty="0">
                <a:solidFill>
                  <a:schemeClr val="accent1">
                    <a:lumMod val="75000"/>
                  </a:schemeClr>
                </a:solidFill>
                <a:sym typeface="汉仪中黑S" panose="00020600040101010101" pitchFamily="18" charset="-122"/>
              </a:rPr>
              <a:t>C 语言程序设计（第二版）</a:t>
            </a:r>
            <a:endParaRPr lang="en-US" altLang="zh-CN" sz="6000" dirty="0">
              <a:solidFill>
                <a:schemeClr val="accent1">
                  <a:lumMod val="75000"/>
                </a:schemeClr>
              </a:solidFill>
              <a:sym typeface="汉仪中黑S" panose="00020600040101010101" pitchFamily="18" charset="-122"/>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6" name="图片 5" descr="VCG211367570136"/>
          <p:cNvPicPr>
            <a:picLocks noChangeAspect="1"/>
          </p:cNvPicPr>
          <p:nvPr>
            <p:custDataLst>
              <p:tags r:id="rId2"/>
            </p:custDataLst>
          </p:nvPr>
        </p:nvPicPr>
        <p:blipFill>
          <a:blip r:embed="rId1">
            <a:alphaModFix amt="97000"/>
          </a:blip>
          <a:srcRect t="-1051"/>
          <a:stretch>
            <a:fillRect/>
          </a:stretch>
        </p:blipFill>
        <p:spPr>
          <a:xfrm>
            <a:off x="598368" y="219393"/>
            <a:ext cx="11030177" cy="6346824"/>
          </a:xfrm>
          <a:prstGeom prst="rect">
            <a:avLst/>
          </a:prstGeom>
        </p:spPr>
      </p:pic>
      <p:pic>
        <p:nvPicPr>
          <p:cNvPr id="2" name="图片 1"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32" name="稻壳儿：耗崽 1-24"/>
          <p:cNvSpPr txBox="1"/>
          <p:nvPr/>
        </p:nvSpPr>
        <p:spPr>
          <a:xfrm>
            <a:off x="1061085" y="641350"/>
            <a:ext cx="100691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任务实施</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3" name="文本框 2"/>
          <p:cNvSpPr txBox="1"/>
          <p:nvPr/>
        </p:nvSpPr>
        <p:spPr>
          <a:xfrm>
            <a:off x="1681480" y="1285875"/>
            <a:ext cx="8864600" cy="4523105"/>
          </a:xfrm>
          <a:prstGeom prst="rect">
            <a:avLst/>
          </a:prstGeom>
          <a:noFill/>
        </p:spPr>
        <p:txBody>
          <a:bodyPr wrap="square" rtlCol="0">
            <a:spAutoFit/>
          </a:bodyPr>
          <a:p>
            <a:r>
              <a:rPr lang="en-US" altLang="zh-CN" sz="1600"/>
              <a:t>/***************************************************************/</a:t>
            </a:r>
            <a:endParaRPr lang="en-US" altLang="zh-CN" sz="1600"/>
          </a:p>
          <a:p>
            <a:r>
              <a:rPr lang="en-US" altLang="zh-CN" sz="1600"/>
              <a:t>/* </a:t>
            </a:r>
            <a:r>
              <a:rPr lang="zh-CN" altLang="en-US" sz="1600"/>
              <a:t>程序</a:t>
            </a:r>
            <a:r>
              <a:rPr lang="en-US" altLang="zh-CN" sz="1600"/>
              <a:t> : program11_1.c */</a:t>
            </a:r>
            <a:endParaRPr lang="en-US" altLang="zh-CN" sz="1600"/>
          </a:p>
          <a:p>
            <a:r>
              <a:rPr lang="en-US" altLang="zh-CN" sz="1600"/>
              <a:t>/* </a:t>
            </a:r>
            <a:r>
              <a:rPr lang="zh-CN" altLang="en-US" sz="1600"/>
              <a:t>功能</a:t>
            </a:r>
            <a:r>
              <a:rPr lang="en-US" altLang="zh-CN" sz="1600"/>
              <a:t> : </a:t>
            </a:r>
            <a:r>
              <a:rPr lang="zh-CN" altLang="en-US" sz="1600"/>
              <a:t>打开当前目录中的</a:t>
            </a:r>
            <a:r>
              <a:rPr lang="en-US" altLang="zh-CN" sz="1600"/>
              <a:t> test.dat </a:t>
            </a:r>
            <a:r>
              <a:rPr lang="zh-CN" altLang="en-US" sz="1600"/>
              <a:t>文件</a:t>
            </a:r>
            <a:r>
              <a:rPr lang="en-US" altLang="zh-CN" sz="1600"/>
              <a:t> , </a:t>
            </a:r>
            <a:r>
              <a:rPr lang="zh-CN" altLang="en-US" sz="1600"/>
              <a:t>判断输出打开状态信息后关闭它。</a:t>
            </a:r>
            <a:r>
              <a:rPr lang="en-US" altLang="zh-CN" sz="1600"/>
              <a:t> */</a:t>
            </a:r>
            <a:endParaRPr lang="en-US" altLang="zh-CN" sz="1600"/>
          </a:p>
          <a:p>
            <a:r>
              <a:rPr lang="en-US" altLang="zh-CN" sz="1600"/>
              <a:t>/***************************************************************/</a:t>
            </a:r>
            <a:endParaRPr lang="en-US" altLang="zh-CN" sz="1600"/>
          </a:p>
          <a:p>
            <a:r>
              <a:rPr lang="en-US" altLang="zh-CN" sz="1600"/>
              <a:t> #include &lt;stdio.h&gt;</a:t>
            </a:r>
            <a:endParaRPr lang="en-US" altLang="zh-CN" sz="1600"/>
          </a:p>
          <a:p>
            <a:r>
              <a:rPr lang="en-US" altLang="zh-CN" sz="1600"/>
              <a:t> void main()</a:t>
            </a:r>
            <a:endParaRPr lang="en-US" altLang="zh-CN" sz="1600"/>
          </a:p>
          <a:p>
            <a:r>
              <a:rPr lang="en-US" altLang="zh-CN" sz="1600"/>
              <a:t> { FILE *fp; /* </a:t>
            </a:r>
            <a:r>
              <a:rPr lang="zh-CN" altLang="en-US" sz="1600"/>
              <a:t>定义文件指针</a:t>
            </a:r>
            <a:r>
              <a:rPr lang="en-US" altLang="zh-CN" sz="1600"/>
              <a:t> fp */</a:t>
            </a:r>
            <a:endParaRPr lang="en-US" altLang="zh-CN" sz="1600"/>
          </a:p>
          <a:p>
            <a:r>
              <a:rPr lang="en-US" altLang="zh-CN" sz="1600"/>
              <a:t> fp=fopen("test.dat","r"); /* </a:t>
            </a:r>
            <a:r>
              <a:rPr lang="zh-CN" altLang="en-US" sz="1600"/>
              <a:t>以只读方式打开</a:t>
            </a:r>
            <a:r>
              <a:rPr lang="en-US" altLang="zh-CN" sz="1600"/>
              <a:t> test.dat </a:t>
            </a:r>
            <a:r>
              <a:rPr lang="zh-CN" altLang="en-US" sz="1600"/>
              <a:t>文件</a:t>
            </a:r>
            <a:r>
              <a:rPr lang="en-US" altLang="zh-CN" sz="1600"/>
              <a:t> */</a:t>
            </a:r>
            <a:endParaRPr lang="en-US" altLang="zh-CN" sz="1600"/>
          </a:p>
          <a:p>
            <a:r>
              <a:rPr lang="en-US" altLang="zh-CN" sz="1600"/>
              <a:t> if(fp==NULL) /* </a:t>
            </a:r>
            <a:r>
              <a:rPr lang="zh-CN" altLang="en-US" sz="1600"/>
              <a:t>判断文件是否打开成功</a:t>
            </a:r>
            <a:r>
              <a:rPr lang="en-US" altLang="zh-CN" sz="1600"/>
              <a:t> , </a:t>
            </a:r>
            <a:r>
              <a:rPr lang="zh-CN" altLang="en-US" sz="1600"/>
              <a:t>并输出状态信息</a:t>
            </a:r>
            <a:r>
              <a:rPr lang="en-US" altLang="zh-CN" sz="1600"/>
              <a:t> */</a:t>
            </a:r>
            <a:endParaRPr lang="en-US" altLang="zh-CN" sz="1600"/>
          </a:p>
          <a:p>
            <a:r>
              <a:rPr lang="en-US" altLang="zh-CN" sz="1600"/>
              <a:t> printf(" </a:t>
            </a:r>
            <a:r>
              <a:rPr lang="zh-CN" altLang="en-US" sz="1600"/>
              <a:t>文件打开失败</a:t>
            </a:r>
            <a:r>
              <a:rPr lang="en-US" altLang="zh-CN" sz="1600"/>
              <a:t> !");</a:t>
            </a:r>
            <a:endParaRPr lang="en-US" altLang="zh-CN" sz="1600"/>
          </a:p>
          <a:p>
            <a:r>
              <a:rPr lang="en-US" altLang="zh-CN" sz="1600"/>
              <a:t> else</a:t>
            </a:r>
            <a:endParaRPr lang="en-US" altLang="zh-CN" sz="1600"/>
          </a:p>
          <a:p>
            <a:r>
              <a:rPr lang="en-US" altLang="zh-CN" sz="1600"/>
              <a:t>printf(" </a:t>
            </a:r>
            <a:r>
              <a:rPr lang="zh-CN" altLang="en-US" sz="1600"/>
              <a:t>文件打开成功</a:t>
            </a:r>
            <a:r>
              <a:rPr lang="en-US" altLang="zh-CN" sz="1600"/>
              <a:t> !");</a:t>
            </a:r>
            <a:endParaRPr lang="en-US" altLang="zh-CN" sz="1600"/>
          </a:p>
          <a:p>
            <a:r>
              <a:rPr lang="en-US" altLang="zh-CN" sz="1600"/>
              <a:t> fclose(fp); /* </a:t>
            </a:r>
            <a:r>
              <a:rPr lang="zh-CN" altLang="en-US" sz="1600"/>
              <a:t>关闭打开的文件</a:t>
            </a:r>
            <a:r>
              <a:rPr lang="en-US" altLang="zh-CN" sz="1600"/>
              <a:t> */</a:t>
            </a:r>
            <a:endParaRPr lang="en-US" altLang="zh-CN" sz="1600"/>
          </a:p>
          <a:p>
            <a:r>
              <a:rPr lang="en-US" altLang="zh-CN" sz="1600"/>
              <a:t> }</a:t>
            </a:r>
            <a:endParaRPr lang="en-US" altLang="zh-CN" sz="1600"/>
          </a:p>
          <a:p>
            <a:r>
              <a:rPr lang="zh-CN" altLang="en-US" sz="1600"/>
              <a:t>【注意】</a:t>
            </a:r>
            <a:endParaRPr lang="zh-CN" altLang="en-US" sz="1600"/>
          </a:p>
          <a:p>
            <a:r>
              <a:rPr lang="en-US" altLang="zh-CN" sz="1600"/>
              <a:t>1. </a:t>
            </a:r>
            <a:r>
              <a:rPr lang="zh-CN" altLang="en-US" sz="1600"/>
              <a:t>运行该程序时，当前目录中必须有</a:t>
            </a:r>
            <a:r>
              <a:rPr lang="en-US" altLang="zh-CN" sz="1600"/>
              <a:t> test.dat </a:t>
            </a:r>
            <a:r>
              <a:rPr lang="zh-CN" altLang="en-US" sz="1600"/>
              <a:t>文件，否则打开文件失败。</a:t>
            </a:r>
            <a:endParaRPr lang="zh-CN" altLang="en-US" sz="1600"/>
          </a:p>
          <a:p>
            <a:r>
              <a:rPr lang="en-US" altLang="zh-CN" sz="1600"/>
              <a:t>2. </a:t>
            </a:r>
            <a:r>
              <a:rPr lang="zh-CN" altLang="en-US" sz="1600"/>
              <a:t>打开文件</a:t>
            </a:r>
            <a:r>
              <a:rPr lang="en-US" altLang="zh-CN" sz="1600"/>
              <a:t> fopen( ) </a:t>
            </a:r>
            <a:r>
              <a:rPr lang="zh-CN" altLang="en-US" sz="1600"/>
              <a:t>和关闭文件</a:t>
            </a:r>
            <a:r>
              <a:rPr lang="en-US" altLang="zh-CN" sz="1600"/>
              <a:t> fclose( ) </a:t>
            </a:r>
            <a:r>
              <a:rPr lang="zh-CN" altLang="en-US" sz="1600"/>
              <a:t>都是通过函数来实现的，这两个系统函数定义在头文件</a:t>
            </a:r>
            <a:r>
              <a:rPr lang="en-US" altLang="zh-CN" sz="1600"/>
              <a:t> stdio.h </a:t>
            </a:r>
            <a:r>
              <a:rPr lang="zh-CN" altLang="en-US" sz="1600"/>
              <a:t>中，所以在程序开头要包含</a:t>
            </a:r>
            <a:r>
              <a:rPr lang="en-US" altLang="zh-CN" sz="1600"/>
              <a:t>“#include &lt;stdio.h&gt;”</a:t>
            </a:r>
            <a:r>
              <a:rPr lang="zh-CN" altLang="en-US" sz="1600"/>
              <a:t>。</a:t>
            </a:r>
            <a:endParaRPr lang="zh-CN" altLang="en-US" sz="1600"/>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p:nvPr>
            <p:custDataLst>
              <p:tags r:id="rId1"/>
            </p:custDataLst>
          </p:nvPr>
        </p:nvSpPr>
        <p:spPr>
          <a:xfrm>
            <a:off x="4996565" y="3027569"/>
            <a:ext cx="5299325" cy="801914"/>
          </a:xfrm>
          <a:prstGeom prst="rect">
            <a:avLst/>
          </a:prstGeom>
          <a:noFill/>
          <a:ln>
            <a:noFill/>
          </a:ln>
        </p:spPr>
        <p:txBody>
          <a:bodyPr vert="horz" wrap="square" lIns="101600" tIns="38100" rIns="635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4200" b="1" i="0" u="none" strike="noStrike" kern="1200" cap="none" spc="40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marL="0" indent="0" algn="l">
              <a:lnSpc>
                <a:spcPct val="100000"/>
              </a:lnSpc>
              <a:spcBef>
                <a:spcPts val="0"/>
              </a:spcBef>
              <a:spcAft>
                <a:spcPts val="0"/>
              </a:spcAft>
              <a:buSzPct val="100000"/>
              <a:buNone/>
            </a:pPr>
            <a:r>
              <a:rPr lang="zh-CN" altLang="en-US" sz="4200" strike="noStrike" baseline="0" dirty="0">
                <a:solidFill>
                  <a:schemeClr val="accent1">
                    <a:lumMod val="75000"/>
                  </a:schemeClr>
                </a:solidFill>
                <a:sym typeface="汉仪中黑S" panose="00020600040101010101" pitchFamily="18" charset="-122"/>
              </a:rPr>
              <a:t>字符的读写</a:t>
            </a:r>
            <a:endParaRPr lang="zh-CN" altLang="en-US" sz="4200" strike="noStrike" baseline="0" dirty="0">
              <a:solidFill>
                <a:schemeClr val="accent1">
                  <a:lumMod val="75000"/>
                </a:schemeClr>
              </a:solidFill>
              <a:sym typeface="汉仪中黑S" panose="00020600040101010101" pitchFamily="18" charset="-122"/>
            </a:endParaRPr>
          </a:p>
        </p:txBody>
      </p:sp>
      <p:sp>
        <p:nvSpPr>
          <p:cNvPr id="51" name="文本框 50"/>
          <p:cNvSpPr txBox="1"/>
          <p:nvPr>
            <p:custDataLst>
              <p:tags r:id="rId2"/>
            </p:custDataLst>
          </p:nvPr>
        </p:nvSpPr>
        <p:spPr>
          <a:xfrm>
            <a:off x="1987550" y="1831772"/>
            <a:ext cx="2873850" cy="3195079"/>
          </a:xfrm>
          <a:prstGeom prst="rect">
            <a:avLst/>
          </a:prstGeom>
          <a:noFill/>
          <a:ln>
            <a:noFill/>
          </a:ln>
        </p:spPr>
        <p:txBody>
          <a:bodyPr wrap="square" lIns="101600" tIns="38100" rIns="63500" bIns="38100" rtlCol="0" anchor="ctr" anchorCtr="0">
            <a:normAutofit fontScale="90000"/>
          </a:bodyPr>
          <a:p>
            <a:pPr algn="r"/>
            <a:r>
              <a:rPr lang="en-US" altLang="zh-CN" sz="16600" spc="400" dirty="0">
                <a:ln w="38100">
                  <a:solidFill>
                    <a:schemeClr val="dk1"/>
                  </a:solidFill>
                </a:ln>
                <a:solidFill>
                  <a:schemeClr val="dk1">
                    <a:lumMod val="85000"/>
                    <a:lumOff val="15000"/>
                  </a:schemeClr>
                </a:solidFill>
                <a:latin typeface="Arial Black" panose="020B0A04020102020204" charset="0"/>
                <a:ea typeface="汉仪中黑 简" panose="00020600040101010101" charset="-122"/>
                <a:cs typeface="汉仪中黑 简" panose="00020600040101010101" charset="-122"/>
              </a:rPr>
              <a:t>02</a:t>
            </a:r>
            <a:endParaRPr lang="en-US" altLang="zh-CN" sz="16600" spc="400" dirty="0">
              <a:ln w="38100">
                <a:solidFill>
                  <a:schemeClr val="dk1"/>
                </a:solidFill>
              </a:ln>
              <a:solidFill>
                <a:schemeClr val="dk1">
                  <a:lumMod val="85000"/>
                  <a:lumOff val="15000"/>
                </a:schemeClr>
              </a:solidFill>
              <a:latin typeface="Arial Black" panose="020B0A04020102020204" charset="0"/>
              <a:ea typeface="汉仪中黑 简" panose="00020600040101010101" charset="-122"/>
              <a:cs typeface="汉仪中黑 简" panose="00020600040101010101"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8" name="图片 7" descr="VCG211367570136"/>
          <p:cNvPicPr>
            <a:picLocks noChangeAspect="1"/>
          </p:cNvPicPr>
          <p:nvPr>
            <p:custDataLst>
              <p:tags r:id="rId2"/>
            </p:custDataLst>
          </p:nvPr>
        </p:nvPicPr>
        <p:blipFill>
          <a:blip r:embed="rId1">
            <a:alphaModFix amt="97000"/>
          </a:blip>
          <a:srcRect t="-1051"/>
          <a:stretch>
            <a:fillRect/>
          </a:stretch>
        </p:blipFill>
        <p:spPr>
          <a:xfrm>
            <a:off x="579318" y="218758"/>
            <a:ext cx="11030177" cy="6346824"/>
          </a:xfrm>
          <a:prstGeom prst="rect">
            <a:avLst/>
          </a:prstGeom>
        </p:spPr>
      </p:pic>
      <p:pic>
        <p:nvPicPr>
          <p:cNvPr id="16" name="图片 15"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6" name="图片 5"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69" name="稻壳儿：耗崽 1-24"/>
          <p:cNvSpPr txBox="1"/>
          <p:nvPr/>
        </p:nvSpPr>
        <p:spPr>
          <a:xfrm>
            <a:off x="1221105" y="687070"/>
            <a:ext cx="100564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任务目标</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54" name="稻壳儿：耗崽 22-2"/>
          <p:cNvSpPr txBox="1">
            <a:spLocks noChangeArrowheads="1"/>
          </p:cNvSpPr>
          <p:nvPr>
            <p:custDataLst>
              <p:tags r:id="rId7"/>
            </p:custDataLst>
          </p:nvPr>
        </p:nvSpPr>
        <p:spPr bwMode="auto">
          <a:xfrm>
            <a:off x="1221105" y="1435100"/>
            <a:ext cx="9847580" cy="1078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l" eaLnBrk="1" fontAlgn="base" hangingPunct="1">
              <a:lnSpc>
                <a:spcPct val="130000"/>
              </a:lnSpc>
              <a:spcBef>
                <a:spcPct val="0"/>
              </a:spcBef>
              <a:spcAft>
                <a:spcPct val="0"/>
              </a:spcAft>
            </a:pP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1.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能正确使用</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fgetc()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函数读取文件中的字符；</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2.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能正确使用</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fputc()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函数将字符写入文件指定位置；</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3.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要善于保存资料、学会资源共享，具备良好的使用文件的习惯。</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p:txBody>
      </p:sp>
      <p:sp>
        <p:nvSpPr>
          <p:cNvPr id="10" name="稻壳儿：耗崽 1-24"/>
          <p:cNvSpPr txBox="1"/>
          <p:nvPr/>
        </p:nvSpPr>
        <p:spPr>
          <a:xfrm>
            <a:off x="1221105" y="2835275"/>
            <a:ext cx="100564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任务描述</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11" name="稻壳儿：耗崽 22-2"/>
          <p:cNvSpPr txBox="1">
            <a:spLocks noChangeArrowheads="1"/>
          </p:cNvSpPr>
          <p:nvPr>
            <p:custDataLst>
              <p:tags r:id="rId8"/>
            </p:custDataLst>
          </p:nvPr>
        </p:nvSpPr>
        <p:spPr bwMode="auto">
          <a:xfrm>
            <a:off x="1221105" y="3583305"/>
            <a:ext cx="9847580" cy="718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l" eaLnBrk="1" fontAlgn="base" hangingPunct="1">
              <a:lnSpc>
                <a:spcPct val="130000"/>
              </a:lnSpc>
              <a:spcBef>
                <a:spcPct val="0"/>
              </a:spcBef>
              <a:spcAft>
                <a:spcPct val="0"/>
              </a:spcAft>
            </a:pP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任务</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11_2_1</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读取文件</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f1.txt</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，在屏幕上输出；</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任务</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11_2_2</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输入一行字符，将它存入文件</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input</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，再读取文件内容并显示出来。</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6" name="图片 5" descr="VCG211367570136"/>
          <p:cNvPicPr>
            <a:picLocks noChangeAspect="1"/>
          </p:cNvPicPr>
          <p:nvPr>
            <p:custDataLst>
              <p:tags r:id="rId2"/>
            </p:custDataLst>
          </p:nvPr>
        </p:nvPicPr>
        <p:blipFill>
          <a:blip r:embed="rId1">
            <a:alphaModFix amt="97000"/>
          </a:blip>
          <a:srcRect t="-1051"/>
          <a:stretch>
            <a:fillRect/>
          </a:stretch>
        </p:blipFill>
        <p:spPr>
          <a:xfrm>
            <a:off x="598368" y="219393"/>
            <a:ext cx="11030177" cy="6346824"/>
          </a:xfrm>
          <a:prstGeom prst="rect">
            <a:avLst/>
          </a:prstGeom>
        </p:spPr>
      </p:pic>
      <p:pic>
        <p:nvPicPr>
          <p:cNvPr id="2" name="图片 1"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32" name="稻壳儿：耗崽 1-24"/>
          <p:cNvSpPr txBox="1"/>
          <p:nvPr/>
        </p:nvSpPr>
        <p:spPr>
          <a:xfrm>
            <a:off x="1061085" y="641350"/>
            <a:ext cx="100691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预备知识</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52" name="稻壳儿：耗崽 2"/>
          <p:cNvSpPr/>
          <p:nvPr>
            <p:custDataLst>
              <p:tags r:id="rId7"/>
            </p:custDataLst>
          </p:nvPr>
        </p:nvSpPr>
        <p:spPr>
          <a:xfrm>
            <a:off x="1061085" y="1282065"/>
            <a:ext cx="9274175" cy="36703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p:txBody>
      </p:sp>
      <p:sp>
        <p:nvSpPr>
          <p:cNvPr id="20491" name="稻壳儿：耗崽 3-2"/>
          <p:cNvSpPr>
            <a:spLocks noChangeArrowheads="1"/>
          </p:cNvSpPr>
          <p:nvPr>
            <p:custDataLst>
              <p:tags r:id="rId8"/>
            </p:custDataLst>
          </p:nvPr>
        </p:nvSpPr>
        <p:spPr bwMode="auto">
          <a:xfrm>
            <a:off x="1224915" y="1470025"/>
            <a:ext cx="8954770" cy="3290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30000"/>
              </a:lnSpc>
            </a:pPr>
            <a:r>
              <a:rPr lang="zh-CN" altLang="en-US" sz="3200" b="1"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一、字符读取函数</a:t>
            </a:r>
            <a:r>
              <a:rPr lang="en-US" altLang="zh-CN" sz="3200" b="1"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fgetc</a:t>
            </a:r>
            <a:endParaRPr lang="en-US" altLang="zh-CN" sz="3200" b="1"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a:p>
            <a:pPr algn="just">
              <a:lnSpc>
                <a:spcPct val="130000"/>
              </a:lnSpc>
            </a:pP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fgetc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函数调用的形式为：</a:t>
            </a:r>
            <a:endPar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a:p>
            <a:pPr algn="just">
              <a:lnSpc>
                <a:spcPct val="130000"/>
              </a:lnSpc>
            </a:pP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fgetc(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文件指针</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fp);</a:t>
            </a:r>
            <a:endPar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a:p>
            <a:pPr algn="just">
              <a:lnSpc>
                <a:spcPct val="130000"/>
              </a:lnSpc>
            </a:pP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【功能】从文件指针</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fp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所指的文件的当前位置读取单个字符。假如函数运行正确，</a:t>
            </a:r>
            <a:endPar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a:p>
            <a:pPr algn="just">
              <a:lnSpc>
                <a:spcPct val="130000"/>
              </a:lnSpc>
            </a:pP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则返回单个字符，否则返回</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EOF</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（值为</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-1</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a:t>
            </a:r>
            <a:endPar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a:p>
            <a:pPr algn="just">
              <a:lnSpc>
                <a:spcPct val="130000"/>
              </a:lnSpc>
            </a:pP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在</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fgetc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函数调用中，读取的文件必须是以读或读写方式打开的，在文件内部有一个位置指针，用来指向文件的当前读写字节，在文件打开时，该指针总是指向文件的第一个字节。使用</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fgetc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函数后，该位置指针将向后移动一个字节。因此可连续多次使用</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fgetc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函数，连续读取多个字符。</a:t>
            </a:r>
            <a:endPar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14" name="图片 13" descr="VCG211367570136"/>
          <p:cNvPicPr>
            <a:picLocks noChangeAspect="1"/>
          </p:cNvPicPr>
          <p:nvPr>
            <p:custDataLst>
              <p:tags r:id="rId2"/>
            </p:custDataLst>
          </p:nvPr>
        </p:nvPicPr>
        <p:blipFill>
          <a:blip r:embed="rId1">
            <a:alphaModFix amt="97000"/>
          </a:blip>
          <a:srcRect t="-1051"/>
          <a:stretch>
            <a:fillRect/>
          </a:stretch>
        </p:blipFill>
        <p:spPr>
          <a:xfrm>
            <a:off x="598368" y="219393"/>
            <a:ext cx="11030177" cy="6346824"/>
          </a:xfrm>
          <a:prstGeom prst="rect">
            <a:avLst/>
          </a:prstGeom>
        </p:spPr>
      </p:pic>
      <p:pic>
        <p:nvPicPr>
          <p:cNvPr id="16" name="图片 15"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47" name="稻壳儿：耗崽 5-1"/>
          <p:cNvSpPr txBox="1"/>
          <p:nvPr/>
        </p:nvSpPr>
        <p:spPr>
          <a:xfrm>
            <a:off x="1057910" y="720090"/>
            <a:ext cx="9648190"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二、字符写入函数</a:t>
            </a:r>
            <a:r>
              <a:rPr lang="en-US" altLang="zh-CN"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 fputc</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40" name="任意多边形: 形状 39"/>
          <p:cNvSpPr/>
          <p:nvPr>
            <p:custDataLst>
              <p:tags r:id="rId7"/>
            </p:custDataLst>
          </p:nvPr>
        </p:nvSpPr>
        <p:spPr>
          <a:xfrm>
            <a:off x="5928659" y="1638248"/>
            <a:ext cx="1570836" cy="3082394"/>
          </a:xfrm>
          <a:custGeom>
            <a:avLst/>
            <a:gdLst>
              <a:gd name="connsiteX0" fmla="*/ 604174 w 1021562"/>
              <a:gd name="connsiteY0" fmla="*/ 206296 h 2067000"/>
              <a:gd name="connsiteX1" fmla="*/ 597849 w 1021562"/>
              <a:gd name="connsiteY1" fmla="*/ 162024 h 2067000"/>
              <a:gd name="connsiteX2" fmla="*/ 598840 w 1021562"/>
              <a:gd name="connsiteY2" fmla="*/ 160767 h 2067000"/>
              <a:gd name="connsiteX3" fmla="*/ 631225 w 1021562"/>
              <a:gd name="connsiteY3" fmla="*/ 122191 h 2067000"/>
              <a:gd name="connsiteX4" fmla="*/ 628462 w 1021562"/>
              <a:gd name="connsiteY4" fmla="*/ 92682 h 2067000"/>
              <a:gd name="connsiteX5" fmla="*/ 618747 w 1021562"/>
              <a:gd name="connsiteY5" fmla="*/ 88187 h 2067000"/>
              <a:gd name="connsiteX6" fmla="*/ 116874 w 1021562"/>
              <a:gd name="connsiteY6" fmla="*/ -491 h 2067000"/>
              <a:gd name="connsiteX7" fmla="*/ 79860 w 1021562"/>
              <a:gd name="connsiteY7" fmla="*/ 25788 h 2067000"/>
              <a:gd name="connsiteX8" fmla="*/ 80965 w 1021562"/>
              <a:gd name="connsiteY8" fmla="*/ 41038 h 2067000"/>
              <a:gd name="connsiteX9" fmla="*/ 108111 w 1021562"/>
              <a:gd name="connsiteY9" fmla="*/ 123238 h 2067000"/>
              <a:gd name="connsiteX10" fmla="*/ 207362 w 1021562"/>
              <a:gd name="connsiteY10" fmla="*/ 423847 h 2067000"/>
              <a:gd name="connsiteX11" fmla="*/ 243843 w 1021562"/>
              <a:gd name="connsiteY11" fmla="*/ 534337 h 2067000"/>
              <a:gd name="connsiteX12" fmla="*/ 270313 w 1021562"/>
              <a:gd name="connsiteY12" fmla="*/ 547672 h 2067000"/>
              <a:gd name="connsiteX13" fmla="*/ 279752 w 1021562"/>
              <a:gd name="connsiteY13" fmla="*/ 541291 h 2067000"/>
              <a:gd name="connsiteX14" fmla="*/ 324234 w 1021562"/>
              <a:gd name="connsiteY14" fmla="*/ 487951 h 2067000"/>
              <a:gd name="connsiteX15" fmla="*/ 366429 w 1021562"/>
              <a:gd name="connsiteY15" fmla="*/ 482140 h 2067000"/>
              <a:gd name="connsiteX16" fmla="*/ 637892 w 1021562"/>
              <a:gd name="connsiteY16" fmla="*/ 1031924 h 2067000"/>
              <a:gd name="connsiteX17" fmla="*/ 35436 w 1021562"/>
              <a:gd name="connsiteY17" fmla="*/ 1682196 h 2067000"/>
              <a:gd name="connsiteX18" fmla="*/ -283 w 1021562"/>
              <a:gd name="connsiteY18" fmla="*/ 1720296 h 2067000"/>
              <a:gd name="connsiteX19" fmla="*/ -283 w 1021562"/>
              <a:gd name="connsiteY19" fmla="*/ 2027952 h 2067000"/>
              <a:gd name="connsiteX20" fmla="*/ 37779 w 1021562"/>
              <a:gd name="connsiteY20" fmla="*/ 2066052 h 2067000"/>
              <a:gd name="connsiteX21" fmla="*/ 39532 w 1021562"/>
              <a:gd name="connsiteY21" fmla="*/ 2066052 h 2067000"/>
              <a:gd name="connsiteX22" fmla="*/ 1020025 w 1021562"/>
              <a:gd name="connsiteY22" fmla="*/ 984774 h 2067000"/>
              <a:gd name="connsiteX23" fmla="*/ 604174 w 1021562"/>
              <a:gd name="connsiteY23" fmla="*/ 206296 h 2067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021562" h="2067000">
                <a:moveTo>
                  <a:pt x="604174" y="206296"/>
                </a:moveTo>
                <a:cubicBezTo>
                  <a:pt x="590200" y="195819"/>
                  <a:pt x="587371" y="175997"/>
                  <a:pt x="597849" y="162024"/>
                </a:cubicBezTo>
                <a:cubicBezTo>
                  <a:pt x="598163" y="161595"/>
                  <a:pt x="598497" y="161176"/>
                  <a:pt x="598840" y="160767"/>
                </a:cubicBezTo>
                <a:lnTo>
                  <a:pt x="631225" y="122191"/>
                </a:lnTo>
                <a:cubicBezTo>
                  <a:pt x="638606" y="113275"/>
                  <a:pt x="637368" y="100074"/>
                  <a:pt x="628462" y="92682"/>
                </a:cubicBezTo>
                <a:cubicBezTo>
                  <a:pt x="625671" y="90368"/>
                  <a:pt x="622319" y="88815"/>
                  <a:pt x="618747" y="88187"/>
                </a:cubicBezTo>
                <a:lnTo>
                  <a:pt x="116874" y="-491"/>
                </a:lnTo>
                <a:cubicBezTo>
                  <a:pt x="99396" y="-3454"/>
                  <a:pt x="82822" y="8310"/>
                  <a:pt x="79860" y="25788"/>
                </a:cubicBezTo>
                <a:cubicBezTo>
                  <a:pt x="78993" y="30884"/>
                  <a:pt x="79374" y="36113"/>
                  <a:pt x="80965" y="41038"/>
                </a:cubicBezTo>
                <a:lnTo>
                  <a:pt x="108111" y="123238"/>
                </a:lnTo>
                <a:lnTo>
                  <a:pt x="207362" y="423847"/>
                </a:lnTo>
                <a:lnTo>
                  <a:pt x="243843" y="534337"/>
                </a:lnTo>
                <a:cubicBezTo>
                  <a:pt x="247472" y="545291"/>
                  <a:pt x="259321" y="551292"/>
                  <a:pt x="270313" y="547672"/>
                </a:cubicBezTo>
                <a:cubicBezTo>
                  <a:pt x="273989" y="546434"/>
                  <a:pt x="277256" y="544244"/>
                  <a:pt x="279752" y="541291"/>
                </a:cubicBezTo>
                <a:lnTo>
                  <a:pt x="324234" y="487951"/>
                </a:lnTo>
                <a:cubicBezTo>
                  <a:pt x="334692" y="475416"/>
                  <a:pt x="352971" y="472892"/>
                  <a:pt x="366429" y="482140"/>
                </a:cubicBezTo>
                <a:cubicBezTo>
                  <a:pt x="536355" y="599584"/>
                  <a:pt x="637701" y="808943"/>
                  <a:pt x="637892" y="1031924"/>
                </a:cubicBezTo>
                <a:cubicBezTo>
                  <a:pt x="637892" y="1373013"/>
                  <a:pt x="371859" y="1658097"/>
                  <a:pt x="35436" y="1682196"/>
                </a:cubicBezTo>
                <a:cubicBezTo>
                  <a:pt x="15328" y="1683434"/>
                  <a:pt x="-321" y="1700103"/>
                  <a:pt x="-283" y="1720296"/>
                </a:cubicBezTo>
                <a:lnTo>
                  <a:pt x="-283" y="2027952"/>
                </a:lnTo>
                <a:cubicBezTo>
                  <a:pt x="-302" y="2049004"/>
                  <a:pt x="16738" y="2066052"/>
                  <a:pt x="37779" y="2066052"/>
                </a:cubicBezTo>
                <a:cubicBezTo>
                  <a:pt x="38360" y="2066052"/>
                  <a:pt x="38950" y="2066052"/>
                  <a:pt x="39532" y="2066052"/>
                </a:cubicBezTo>
                <a:cubicBezTo>
                  <a:pt x="608879" y="2038240"/>
                  <a:pt x="1047858" y="1554084"/>
                  <a:pt x="1020025" y="984774"/>
                </a:cubicBezTo>
                <a:cubicBezTo>
                  <a:pt x="1004928" y="676069"/>
                  <a:pt x="852338" y="390443"/>
                  <a:pt x="604174" y="206296"/>
                </a:cubicBezTo>
                <a:close/>
              </a:path>
            </a:pathLst>
          </a:custGeom>
          <a:gradFill>
            <a:gsLst>
              <a:gs pos="100000">
                <a:schemeClr val="accent2">
                  <a:alpha val="100000"/>
                </a:schemeClr>
              </a:gs>
              <a:gs pos="0">
                <a:schemeClr val="accent2">
                  <a:lumMod val="63000"/>
                  <a:lumOff val="37000"/>
                  <a:alpha val="100000"/>
                </a:schemeClr>
              </a:gs>
            </a:gsLst>
            <a:lin ang="11520000" scaled="0"/>
          </a:gradFill>
          <a:ln w="9525" cap="flat">
            <a:noFill/>
            <a:prstDash val="solid"/>
            <a:miter/>
          </a:ln>
          <a:effectLst>
            <a:outerShdw blurRad="101600" dist="127000" dir="5400000" sx="102000" sy="102000" algn="ctr" rotWithShape="0">
              <a:schemeClr val="accent2">
                <a:alpha val="20000"/>
              </a:schemeClr>
            </a:outerShdw>
          </a:effectLst>
        </p:spPr>
        <p:txBody>
          <a:bodyPr rot="0" spcFirstLastPara="0" vertOverflow="overflow" horzOverflow="overflow"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41" name="任意多边形: 形状 40"/>
          <p:cNvSpPr/>
          <p:nvPr>
            <p:custDataLst>
              <p:tags r:id="rId8"/>
            </p:custDataLst>
          </p:nvPr>
        </p:nvSpPr>
        <p:spPr>
          <a:xfrm>
            <a:off x="4404706" y="1640403"/>
            <a:ext cx="1570836" cy="3081317"/>
          </a:xfrm>
          <a:custGeom>
            <a:avLst/>
            <a:gdLst>
              <a:gd name="connsiteX0" fmla="*/ 983758 w 1021570"/>
              <a:gd name="connsiteY0" fmla="*/ 382462 h 2066105"/>
              <a:gd name="connsiteX1" fmla="*/ 1021287 w 1021570"/>
              <a:gd name="connsiteY1" fmla="*/ 341410 h 2066105"/>
              <a:gd name="connsiteX2" fmla="*/ 1021287 w 1021570"/>
              <a:gd name="connsiteY2" fmla="*/ 40134 h 2066105"/>
              <a:gd name="connsiteX3" fmla="*/ 979882 w 1021570"/>
              <a:gd name="connsiteY3" fmla="*/ -947 h 2066105"/>
              <a:gd name="connsiteX4" fmla="*/ 978424 w 1021570"/>
              <a:gd name="connsiteY4" fmla="*/ -919 h 2066105"/>
              <a:gd name="connsiteX5" fmla="*/ 1121 w 1021570"/>
              <a:gd name="connsiteY5" fmla="*/ 1083122 h 2066105"/>
              <a:gd name="connsiteX6" fmla="*/ 416449 w 1021570"/>
              <a:gd name="connsiteY6" fmla="*/ 1858265 h 2066105"/>
              <a:gd name="connsiteX7" fmla="*/ 422764 w 1021570"/>
              <a:gd name="connsiteY7" fmla="*/ 1902557 h 2066105"/>
              <a:gd name="connsiteX8" fmla="*/ 421688 w 1021570"/>
              <a:gd name="connsiteY8" fmla="*/ 1903890 h 2066105"/>
              <a:gd name="connsiteX9" fmla="*/ 389398 w 1021570"/>
              <a:gd name="connsiteY9" fmla="*/ 1941990 h 2066105"/>
              <a:gd name="connsiteX10" fmla="*/ 392008 w 1021570"/>
              <a:gd name="connsiteY10" fmla="*/ 1971518 h 2066105"/>
              <a:gd name="connsiteX11" fmla="*/ 401876 w 1021570"/>
              <a:gd name="connsiteY11" fmla="*/ 1976091 h 2066105"/>
              <a:gd name="connsiteX12" fmla="*/ 903749 w 1021570"/>
              <a:gd name="connsiteY12" fmla="*/ 2064672 h 2066105"/>
              <a:gd name="connsiteX13" fmla="*/ 940782 w 1021570"/>
              <a:gd name="connsiteY13" fmla="*/ 2038669 h 2066105"/>
              <a:gd name="connsiteX14" fmla="*/ 939658 w 1021570"/>
              <a:gd name="connsiteY14" fmla="*/ 2023144 h 2066105"/>
              <a:gd name="connsiteX15" fmla="*/ 912511 w 1021570"/>
              <a:gd name="connsiteY15" fmla="*/ 1941038 h 2066105"/>
              <a:gd name="connsiteX16" fmla="*/ 813261 w 1021570"/>
              <a:gd name="connsiteY16" fmla="*/ 1640334 h 2066105"/>
              <a:gd name="connsiteX17" fmla="*/ 776780 w 1021570"/>
              <a:gd name="connsiteY17" fmla="*/ 1529843 h 2066105"/>
              <a:gd name="connsiteX18" fmla="*/ 750501 w 1021570"/>
              <a:gd name="connsiteY18" fmla="*/ 1516414 h 2066105"/>
              <a:gd name="connsiteX19" fmla="*/ 740871 w 1021570"/>
              <a:gd name="connsiteY19" fmla="*/ 1522986 h 2066105"/>
              <a:gd name="connsiteX20" fmla="*/ 696389 w 1021570"/>
              <a:gd name="connsiteY20" fmla="*/ 1576230 h 2066105"/>
              <a:gd name="connsiteX21" fmla="*/ 654193 w 1021570"/>
              <a:gd name="connsiteY21" fmla="*/ 1582136 h 2066105"/>
              <a:gd name="connsiteX22" fmla="*/ 382731 w 1021570"/>
              <a:gd name="connsiteY22" fmla="*/ 1032258 h 2066105"/>
              <a:gd name="connsiteX23" fmla="*/ 983758 w 1021570"/>
              <a:gd name="connsiteY23" fmla="*/ 382462 h 2066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021570" h="2066105">
                <a:moveTo>
                  <a:pt x="983758" y="382462"/>
                </a:moveTo>
                <a:cubicBezTo>
                  <a:pt x="1005066" y="380672"/>
                  <a:pt x="1021411" y="362793"/>
                  <a:pt x="1021287" y="341410"/>
                </a:cubicBezTo>
                <a:lnTo>
                  <a:pt x="1021287" y="40134"/>
                </a:lnTo>
                <a:cubicBezTo>
                  <a:pt x="1021201" y="17360"/>
                  <a:pt x="1002666" y="-1043"/>
                  <a:pt x="979882" y="-947"/>
                </a:cubicBezTo>
                <a:cubicBezTo>
                  <a:pt x="979396" y="-947"/>
                  <a:pt x="978910" y="-938"/>
                  <a:pt x="978424" y="-919"/>
                </a:cubicBezTo>
                <a:cubicBezTo>
                  <a:pt x="409210" y="28551"/>
                  <a:pt x="-28339" y="513907"/>
                  <a:pt x="1121" y="1083122"/>
                </a:cubicBezTo>
                <a:cubicBezTo>
                  <a:pt x="17037" y="1390493"/>
                  <a:pt x="169333" y="1674719"/>
                  <a:pt x="416449" y="1858265"/>
                </a:cubicBezTo>
                <a:cubicBezTo>
                  <a:pt x="430423" y="1868744"/>
                  <a:pt x="433242" y="1888555"/>
                  <a:pt x="422764" y="1902557"/>
                </a:cubicBezTo>
                <a:cubicBezTo>
                  <a:pt x="422412" y="1903033"/>
                  <a:pt x="422060" y="1903415"/>
                  <a:pt x="421688" y="1903890"/>
                </a:cubicBezTo>
                <a:lnTo>
                  <a:pt x="389398" y="1941990"/>
                </a:lnTo>
                <a:cubicBezTo>
                  <a:pt x="381969" y="1950849"/>
                  <a:pt x="383140" y="1964089"/>
                  <a:pt x="392008" y="1971518"/>
                </a:cubicBezTo>
                <a:cubicBezTo>
                  <a:pt x="394837" y="1973899"/>
                  <a:pt x="398238" y="1975423"/>
                  <a:pt x="401876" y="1976091"/>
                </a:cubicBezTo>
                <a:lnTo>
                  <a:pt x="903749" y="2064672"/>
                </a:lnTo>
                <a:cubicBezTo>
                  <a:pt x="921160" y="2067721"/>
                  <a:pt x="937743" y="2056100"/>
                  <a:pt x="940782" y="2038669"/>
                </a:cubicBezTo>
                <a:cubicBezTo>
                  <a:pt x="941687" y="2033430"/>
                  <a:pt x="941306" y="2028097"/>
                  <a:pt x="939658" y="2023144"/>
                </a:cubicBezTo>
                <a:lnTo>
                  <a:pt x="912511" y="1941038"/>
                </a:lnTo>
                <a:lnTo>
                  <a:pt x="813261" y="1640334"/>
                </a:lnTo>
                <a:lnTo>
                  <a:pt x="776780" y="1529843"/>
                </a:lnTo>
                <a:cubicBezTo>
                  <a:pt x="773218" y="1518891"/>
                  <a:pt x="761455" y="1512890"/>
                  <a:pt x="750501" y="1516414"/>
                </a:cubicBezTo>
                <a:cubicBezTo>
                  <a:pt x="746729" y="1517652"/>
                  <a:pt x="743395" y="1519938"/>
                  <a:pt x="740871" y="1522986"/>
                </a:cubicBezTo>
                <a:lnTo>
                  <a:pt x="696389" y="1576230"/>
                </a:lnTo>
                <a:cubicBezTo>
                  <a:pt x="685959" y="1588804"/>
                  <a:pt x="667671" y="1591376"/>
                  <a:pt x="654193" y="1582136"/>
                </a:cubicBezTo>
                <a:cubicBezTo>
                  <a:pt x="484267" y="1464693"/>
                  <a:pt x="382922" y="1255238"/>
                  <a:pt x="382731" y="1032258"/>
                </a:cubicBezTo>
                <a:cubicBezTo>
                  <a:pt x="382826" y="692120"/>
                  <a:pt x="648193" y="407513"/>
                  <a:pt x="983758" y="382462"/>
                </a:cubicBezTo>
                <a:close/>
              </a:path>
            </a:pathLst>
          </a:custGeom>
          <a:gradFill>
            <a:gsLst>
              <a:gs pos="100000">
                <a:schemeClr val="accent1">
                  <a:alpha val="100000"/>
                </a:schemeClr>
              </a:gs>
              <a:gs pos="0">
                <a:schemeClr val="accent1">
                  <a:lumMod val="48000"/>
                  <a:lumOff val="52000"/>
                  <a:alpha val="100000"/>
                </a:schemeClr>
              </a:gs>
            </a:gsLst>
            <a:lin ang="9600000" scaled="0"/>
          </a:gradFill>
          <a:ln w="9525" cap="flat">
            <a:noFill/>
            <a:prstDash val="solid"/>
            <a:miter/>
          </a:ln>
          <a:effectLst>
            <a:outerShdw blurRad="101600" dist="127000" dir="5400000" sx="102000" sy="102000" algn="ctr" rotWithShape="0">
              <a:schemeClr val="accent1">
                <a:alpha val="20000"/>
              </a:schemeClr>
            </a:outerShdw>
          </a:effectLst>
        </p:spPr>
        <p:txBody>
          <a:bodyPr rot="0" spcFirstLastPara="0" vertOverflow="overflow" horzOverflow="overflow"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2" name="任意多边形: 形状 31"/>
          <p:cNvSpPr/>
          <p:nvPr>
            <p:custDataLst>
              <p:tags r:id="rId9"/>
            </p:custDataLst>
          </p:nvPr>
        </p:nvSpPr>
        <p:spPr>
          <a:xfrm>
            <a:off x="5928120" y="1649564"/>
            <a:ext cx="1308940" cy="2788166"/>
          </a:xfrm>
          <a:custGeom>
            <a:avLst/>
            <a:gdLst>
              <a:gd name="connsiteX0" fmla="*/ 2362596 w 2362878"/>
              <a:gd name="connsiteY0" fmla="*/ 2901976 h 5286704"/>
              <a:gd name="connsiteX1" fmla="*/ 250015 w 2362878"/>
              <a:gd name="connsiteY1" fmla="*/ -566 h 5286704"/>
              <a:gd name="connsiteX2" fmla="*/ 229538 w 2362878"/>
              <a:gd name="connsiteY2" fmla="*/ 89963 h 5286704"/>
              <a:gd name="connsiteX3" fmla="*/ 306325 w 2362878"/>
              <a:gd name="connsiteY3" fmla="*/ 322479 h 5286704"/>
              <a:gd name="connsiteX4" fmla="*/ 587069 w 2362878"/>
              <a:gd name="connsiteY4" fmla="*/ 1173059 h 5286704"/>
              <a:gd name="connsiteX5" fmla="*/ 690259 w 2362878"/>
              <a:gd name="connsiteY5" fmla="*/ 1485596 h 5286704"/>
              <a:gd name="connsiteX6" fmla="*/ 764595 w 2362878"/>
              <a:gd name="connsiteY6" fmla="*/ 1523504 h 5286704"/>
              <a:gd name="connsiteX7" fmla="*/ 791834 w 2362878"/>
              <a:gd name="connsiteY7" fmla="*/ 1504994 h 5286704"/>
              <a:gd name="connsiteX8" fmla="*/ 917656 w 2362878"/>
              <a:gd name="connsiteY8" fmla="*/ 1354385 h 5286704"/>
              <a:gd name="connsiteX9" fmla="*/ 1037012 w 2362878"/>
              <a:gd name="connsiteY9" fmla="*/ 1337681 h 5286704"/>
              <a:gd name="connsiteX10" fmla="*/ 1804881 w 2362878"/>
              <a:gd name="connsiteY10" fmla="*/ 2893084 h 5286704"/>
              <a:gd name="connsiteX11" fmla="*/ 100752 w 2362878"/>
              <a:gd name="connsiteY11" fmla="*/ 4732466 h 5286704"/>
              <a:gd name="connsiteX12" fmla="*/ -283 w 2362878"/>
              <a:gd name="connsiteY12" fmla="*/ 4840237 h 5286704"/>
              <a:gd name="connsiteX13" fmla="*/ -283 w 2362878"/>
              <a:gd name="connsiteY13" fmla="*/ 5286139 h 5286704"/>
              <a:gd name="connsiteX14" fmla="*/ 2362596 w 2362878"/>
              <a:gd name="connsiteY14" fmla="*/ 2901976 h 5286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362878" h="5286704">
                <a:moveTo>
                  <a:pt x="2362596" y="2901976"/>
                </a:moveTo>
                <a:cubicBezTo>
                  <a:pt x="2362596" y="1866027"/>
                  <a:pt x="1863616" y="1157971"/>
                  <a:pt x="250015" y="-566"/>
                </a:cubicBezTo>
                <a:cubicBezTo>
                  <a:pt x="226898" y="23467"/>
                  <a:pt x="219004" y="58331"/>
                  <a:pt x="229538" y="89963"/>
                </a:cubicBezTo>
                <a:lnTo>
                  <a:pt x="306325" y="322479"/>
                </a:lnTo>
                <a:lnTo>
                  <a:pt x="587069" y="1173059"/>
                </a:lnTo>
                <a:lnTo>
                  <a:pt x="690259" y="1485596"/>
                </a:lnTo>
                <a:cubicBezTo>
                  <a:pt x="700336" y="1516579"/>
                  <a:pt x="733611" y="1533553"/>
                  <a:pt x="764595" y="1523504"/>
                </a:cubicBezTo>
                <a:cubicBezTo>
                  <a:pt x="775264" y="1520029"/>
                  <a:pt x="784694" y="1513616"/>
                  <a:pt x="791834" y="1504994"/>
                </a:cubicBezTo>
                <a:lnTo>
                  <a:pt x="917656" y="1354385"/>
                </a:lnTo>
                <a:cubicBezTo>
                  <a:pt x="947159" y="1318820"/>
                  <a:pt x="998889" y="1311600"/>
                  <a:pt x="1037012" y="1337681"/>
                </a:cubicBezTo>
                <a:cubicBezTo>
                  <a:pt x="1517672" y="1669883"/>
                  <a:pt x="1804342" y="2262086"/>
                  <a:pt x="1804881" y="2893084"/>
                </a:cubicBezTo>
                <a:cubicBezTo>
                  <a:pt x="1804881" y="3857904"/>
                  <a:pt x="1052370" y="4664030"/>
                  <a:pt x="100752" y="4732466"/>
                </a:cubicBezTo>
                <a:cubicBezTo>
                  <a:pt x="43876" y="4736021"/>
                  <a:pt x="-391" y="4783253"/>
                  <a:pt x="-283" y="4840237"/>
                </a:cubicBezTo>
                <a:lnTo>
                  <a:pt x="-283" y="5286139"/>
                </a:lnTo>
                <a:cubicBezTo>
                  <a:pt x="1308191" y="5274608"/>
                  <a:pt x="2362784" y="4210503"/>
                  <a:pt x="2362596" y="2901976"/>
                </a:cubicBezTo>
                <a:close/>
              </a:path>
            </a:pathLst>
          </a:custGeom>
          <a:gradFill>
            <a:gsLst>
              <a:gs pos="100000">
                <a:schemeClr val="accent2">
                  <a:alpha val="100000"/>
                </a:schemeClr>
              </a:gs>
              <a:gs pos="0">
                <a:schemeClr val="accent2">
                  <a:lumMod val="60000"/>
                  <a:lumOff val="40000"/>
                  <a:alpha val="100000"/>
                </a:schemeClr>
              </a:gs>
            </a:gsLst>
            <a:lin ang="11220000" scaled="0"/>
          </a:gradFill>
          <a:ln w="26905" cap="flat">
            <a:noFill/>
            <a:prstDash val="solid"/>
            <a:miter/>
          </a:ln>
        </p:spPr>
        <p:txBody>
          <a:bodyPr rot="0" spcFirstLastPara="0" vertOverflow="overflow" horzOverflow="overflow"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3" name="任意多边形: 形状 33"/>
          <p:cNvSpPr/>
          <p:nvPr>
            <p:custDataLst>
              <p:tags r:id="rId10"/>
            </p:custDataLst>
          </p:nvPr>
        </p:nvSpPr>
        <p:spPr>
          <a:xfrm>
            <a:off x="4689773" y="1917926"/>
            <a:ext cx="1285229" cy="2788166"/>
          </a:xfrm>
          <a:custGeom>
            <a:avLst/>
            <a:gdLst>
              <a:gd name="connsiteX0" fmla="*/ -283 w 2362879"/>
              <a:gd name="connsiteY0" fmla="*/ 2383059 h 5286165"/>
              <a:gd name="connsiteX1" fmla="*/ 2112297 w 2362879"/>
              <a:gd name="connsiteY1" fmla="*/ 5285599 h 5286165"/>
              <a:gd name="connsiteX2" fmla="*/ 2133582 w 2362879"/>
              <a:gd name="connsiteY2" fmla="*/ 5194802 h 5286165"/>
              <a:gd name="connsiteX3" fmla="*/ 2056795 w 2362879"/>
              <a:gd name="connsiteY3" fmla="*/ 4962286 h 5286165"/>
              <a:gd name="connsiteX4" fmla="*/ 1775244 w 2362879"/>
              <a:gd name="connsiteY4" fmla="*/ 4112243 h 5286165"/>
              <a:gd name="connsiteX5" fmla="*/ 1672053 w 2362879"/>
              <a:gd name="connsiteY5" fmla="*/ 3799439 h 5286165"/>
              <a:gd name="connsiteX6" fmla="*/ 1597071 w 2362879"/>
              <a:gd name="connsiteY6" fmla="*/ 3761988 h 5286165"/>
              <a:gd name="connsiteX7" fmla="*/ 1570479 w 2362879"/>
              <a:gd name="connsiteY7" fmla="*/ 3780039 h 5286165"/>
              <a:gd name="connsiteX8" fmla="*/ 1444656 w 2362879"/>
              <a:gd name="connsiteY8" fmla="*/ 3930919 h 5286165"/>
              <a:gd name="connsiteX9" fmla="*/ 1325300 w 2362879"/>
              <a:gd name="connsiteY9" fmla="*/ 3947354 h 5286165"/>
              <a:gd name="connsiteX10" fmla="*/ 557432 w 2362879"/>
              <a:gd name="connsiteY10" fmla="*/ 2392218 h 5286165"/>
              <a:gd name="connsiteX11" fmla="*/ 2256441 w 2362879"/>
              <a:gd name="connsiteY11" fmla="*/ 553107 h 5286165"/>
              <a:gd name="connsiteX12" fmla="*/ 2362595 w 2362879"/>
              <a:gd name="connsiteY12" fmla="*/ 436984 h 5286165"/>
              <a:gd name="connsiteX13" fmla="*/ 2362595 w 2362879"/>
              <a:gd name="connsiteY13" fmla="*/ -566 h 5286165"/>
              <a:gd name="connsiteX14" fmla="*/ -283 w 2362879"/>
              <a:gd name="connsiteY14" fmla="*/ 2383059 h 5286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362879" h="5286165">
                <a:moveTo>
                  <a:pt x="-283" y="2383059"/>
                </a:moveTo>
                <a:cubicBezTo>
                  <a:pt x="-283" y="3419275"/>
                  <a:pt x="498427" y="4127331"/>
                  <a:pt x="2112297" y="5285599"/>
                </a:cubicBezTo>
                <a:cubicBezTo>
                  <a:pt x="2135846" y="5261728"/>
                  <a:pt x="2144063" y="5226675"/>
                  <a:pt x="2133582" y="5194802"/>
                </a:cubicBezTo>
                <a:lnTo>
                  <a:pt x="2056795" y="4962286"/>
                </a:lnTo>
                <a:lnTo>
                  <a:pt x="1775244" y="4112243"/>
                </a:lnTo>
                <a:lnTo>
                  <a:pt x="1672053" y="3799439"/>
                </a:lnTo>
                <a:cubicBezTo>
                  <a:pt x="1661680" y="3768373"/>
                  <a:pt x="1628110" y="3751615"/>
                  <a:pt x="1597071" y="3761988"/>
                </a:cubicBezTo>
                <a:cubicBezTo>
                  <a:pt x="1586698" y="3765436"/>
                  <a:pt x="1577511" y="3771687"/>
                  <a:pt x="1570479" y="3780039"/>
                </a:cubicBezTo>
                <a:lnTo>
                  <a:pt x="1444656" y="3930919"/>
                </a:lnTo>
                <a:cubicBezTo>
                  <a:pt x="1415073" y="3966375"/>
                  <a:pt x="1363370" y="3973516"/>
                  <a:pt x="1325300" y="3947354"/>
                </a:cubicBezTo>
                <a:cubicBezTo>
                  <a:pt x="844641" y="3615150"/>
                  <a:pt x="557970" y="3022949"/>
                  <a:pt x="557432" y="2392218"/>
                </a:cubicBezTo>
                <a:cubicBezTo>
                  <a:pt x="557432" y="1429015"/>
                  <a:pt x="1307248" y="623966"/>
                  <a:pt x="2256441" y="553107"/>
                </a:cubicBezTo>
                <a:cubicBezTo>
                  <a:pt x="2316658" y="547907"/>
                  <a:pt x="2362811" y="497417"/>
                  <a:pt x="2362595" y="436984"/>
                </a:cubicBezTo>
                <a:lnTo>
                  <a:pt x="2362595" y="-566"/>
                </a:lnTo>
                <a:cubicBezTo>
                  <a:pt x="1054337" y="10966"/>
                  <a:pt x="-176" y="1074746"/>
                  <a:pt x="-283" y="2383059"/>
                </a:cubicBezTo>
                <a:close/>
              </a:path>
            </a:pathLst>
          </a:custGeom>
          <a:gradFill>
            <a:gsLst>
              <a:gs pos="100000">
                <a:schemeClr val="accent1">
                  <a:alpha val="100000"/>
                </a:schemeClr>
              </a:gs>
              <a:gs pos="0">
                <a:schemeClr val="accent1">
                  <a:lumMod val="48000"/>
                  <a:lumOff val="52000"/>
                  <a:alpha val="100000"/>
                </a:schemeClr>
              </a:gs>
            </a:gsLst>
            <a:lin ang="7500000" scaled="0"/>
          </a:gradFill>
          <a:ln w="26905" cap="flat">
            <a:noFill/>
            <a:prstDash val="solid"/>
            <a:miter/>
          </a:ln>
        </p:spPr>
        <p:txBody>
          <a:bodyPr rot="0" spcFirstLastPara="0" vertOverflow="overflow" horzOverflow="overflow"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4" name="矩形 3"/>
          <p:cNvSpPr/>
          <p:nvPr>
            <p:custDataLst>
              <p:tags r:id="rId11"/>
            </p:custDataLst>
          </p:nvPr>
        </p:nvSpPr>
        <p:spPr>
          <a:xfrm>
            <a:off x="8622665" y="1400810"/>
            <a:ext cx="2647315" cy="4237990"/>
          </a:xfrm>
          <a:prstGeom prst="rect">
            <a:avLst/>
          </a:prstGeom>
          <a:noFill/>
        </p:spPr>
        <p:txBody>
          <a:bodyPr wrap="square" lIns="0" tIns="0" rIns="0" bIns="0" rtlCol="0" anchor="ctr" anchorCtr="0">
            <a:noAutofit/>
            <a:scene3d>
              <a:camera prst="orthographicFront"/>
              <a:lightRig rig="threePt" dir="t"/>
            </a:scene3d>
          </a:bodyPr>
          <a:lstStyle/>
          <a:p>
            <a:pPr>
              <a:lnSpc>
                <a:spcPct val="130000"/>
              </a:lnSpc>
              <a:spcBef>
                <a:spcPct val="0"/>
              </a:spcBef>
              <a:spcAft>
                <a:spcPct val="0"/>
              </a:spcAft>
            </a:pPr>
            <a:r>
              <a:rPr lang="zh-CN" altLang="en-US" sz="1600" dirty="0">
                <a:solidFill>
                  <a:schemeClr val="accent2">
                    <a:lumMod val="75000"/>
                  </a:schemeClr>
                </a:solidFill>
                <a:effectLst>
                  <a:outerShdw blurRad="38100" dist="25400" dir="5400000" algn="ctr" rotWithShape="0">
                    <a:srgbClr val="6E747A">
                      <a:alpha val="43000"/>
                      <a:alpha val="43000"/>
                    </a:srgbClr>
                  </a:outerShdw>
                </a:effectLst>
                <a:latin typeface="+mn-ea"/>
                <a:cs typeface="+mn-ea"/>
              </a:rPr>
              <a:t>【功能】将字符量写入</a:t>
            </a:r>
            <a:r>
              <a:rPr lang="en-US" altLang="zh-CN" sz="1600" dirty="0">
                <a:solidFill>
                  <a:schemeClr val="accent2">
                    <a:lumMod val="75000"/>
                  </a:schemeClr>
                </a:solidFill>
                <a:effectLst>
                  <a:outerShdw blurRad="38100" dist="25400" dir="5400000" algn="ctr" rotWithShape="0">
                    <a:srgbClr val="6E747A">
                      <a:alpha val="43000"/>
                      <a:alpha val="43000"/>
                    </a:srgbClr>
                  </a:outerShdw>
                </a:effectLst>
                <a:latin typeface="+mn-ea"/>
                <a:cs typeface="+mn-ea"/>
              </a:rPr>
              <a:t> fp </a:t>
            </a:r>
            <a:r>
              <a:rPr lang="zh-CN" altLang="en-US" sz="1600" dirty="0">
                <a:solidFill>
                  <a:schemeClr val="accent2">
                    <a:lumMod val="75000"/>
                  </a:schemeClr>
                </a:solidFill>
                <a:effectLst>
                  <a:outerShdw blurRad="38100" dist="25400" dir="5400000" algn="ctr" rotWithShape="0">
                    <a:srgbClr val="6E747A">
                      <a:alpha val="43000"/>
                      <a:alpha val="43000"/>
                    </a:srgbClr>
                  </a:outerShdw>
                </a:effectLst>
                <a:latin typeface="+mn-ea"/>
                <a:cs typeface="+mn-ea"/>
              </a:rPr>
              <a:t>所指向的文件的当前位置。假如函数运行正确，则返回刚写入文件的字符，否则返回</a:t>
            </a:r>
            <a:r>
              <a:rPr lang="en-US" altLang="zh-CN" sz="1600" dirty="0">
                <a:solidFill>
                  <a:schemeClr val="accent2">
                    <a:lumMod val="75000"/>
                  </a:schemeClr>
                </a:solidFill>
                <a:effectLst>
                  <a:outerShdw blurRad="38100" dist="25400" dir="5400000" algn="ctr" rotWithShape="0">
                    <a:srgbClr val="6E747A">
                      <a:alpha val="43000"/>
                      <a:alpha val="43000"/>
                    </a:srgbClr>
                  </a:outerShdw>
                </a:effectLst>
                <a:latin typeface="+mn-ea"/>
                <a:cs typeface="+mn-ea"/>
              </a:rPr>
              <a:t> EOF</a:t>
            </a:r>
            <a:r>
              <a:rPr lang="zh-CN" altLang="en-US" sz="1600" dirty="0">
                <a:solidFill>
                  <a:schemeClr val="accent2">
                    <a:lumMod val="75000"/>
                  </a:schemeClr>
                </a:solidFill>
                <a:effectLst>
                  <a:outerShdw blurRad="38100" dist="25400" dir="5400000" algn="ctr" rotWithShape="0">
                    <a:srgbClr val="6E747A">
                      <a:alpha val="43000"/>
                      <a:alpha val="43000"/>
                    </a:srgbClr>
                  </a:outerShdw>
                </a:effectLst>
                <a:latin typeface="+mn-ea"/>
                <a:cs typeface="+mn-ea"/>
              </a:rPr>
              <a:t>。</a:t>
            </a:r>
            <a:endParaRPr lang="zh-CN" altLang="en-US" sz="1600" dirty="0">
              <a:solidFill>
                <a:schemeClr val="accent2">
                  <a:lumMod val="75000"/>
                </a:schemeClr>
              </a:solidFill>
              <a:effectLst>
                <a:outerShdw blurRad="38100" dist="25400" dir="5400000" algn="ctr" rotWithShape="0">
                  <a:srgbClr val="6E747A">
                    <a:alpha val="43000"/>
                    <a:alpha val="43000"/>
                  </a:srgbClr>
                </a:outerShdw>
              </a:effectLst>
              <a:latin typeface="+mn-ea"/>
              <a:cs typeface="+mn-ea"/>
            </a:endParaRPr>
          </a:p>
          <a:p>
            <a:pPr>
              <a:lnSpc>
                <a:spcPct val="130000"/>
              </a:lnSpc>
              <a:spcBef>
                <a:spcPct val="0"/>
              </a:spcBef>
              <a:spcAft>
                <a:spcPct val="0"/>
              </a:spcAft>
            </a:pPr>
            <a:r>
              <a:rPr lang="zh-CN" altLang="en-US" sz="1600" dirty="0">
                <a:solidFill>
                  <a:schemeClr val="accent2">
                    <a:lumMod val="75000"/>
                  </a:schemeClr>
                </a:solidFill>
                <a:effectLst>
                  <a:outerShdw blurRad="38100" dist="25400" dir="5400000" algn="ctr" rotWithShape="0">
                    <a:srgbClr val="6E747A">
                      <a:alpha val="43000"/>
                      <a:alpha val="43000"/>
                    </a:srgbClr>
                  </a:outerShdw>
                </a:effectLst>
                <a:latin typeface="+mn-ea"/>
                <a:cs typeface="+mn-ea"/>
              </a:rPr>
              <a:t>被写入的文件可以用（</a:t>
            </a:r>
            <a:r>
              <a:rPr lang="en-US" altLang="zh-CN" sz="1600" dirty="0">
                <a:solidFill>
                  <a:schemeClr val="accent2">
                    <a:lumMod val="75000"/>
                  </a:schemeClr>
                </a:solidFill>
                <a:effectLst>
                  <a:outerShdw blurRad="38100" dist="25400" dir="5400000" algn="ctr" rotWithShape="0">
                    <a:srgbClr val="6E747A">
                      <a:alpha val="43000"/>
                      <a:alpha val="43000"/>
                    </a:srgbClr>
                  </a:outerShdw>
                </a:effectLst>
                <a:latin typeface="+mn-ea"/>
                <a:cs typeface="+mn-ea"/>
              </a:rPr>
              <a:t>w</a:t>
            </a:r>
            <a:r>
              <a:rPr lang="zh-CN" altLang="en-US" sz="1600" dirty="0">
                <a:solidFill>
                  <a:schemeClr val="accent2">
                    <a:lumMod val="75000"/>
                  </a:schemeClr>
                </a:solidFill>
                <a:effectLst>
                  <a:outerShdw blurRad="38100" dist="25400" dir="5400000" algn="ctr" rotWithShape="0">
                    <a:srgbClr val="6E747A">
                      <a:alpha val="43000"/>
                      <a:alpha val="43000"/>
                    </a:srgbClr>
                  </a:outerShdw>
                </a:effectLst>
                <a:latin typeface="+mn-ea"/>
                <a:cs typeface="+mn-ea"/>
              </a:rPr>
              <a:t>）、读写（</a:t>
            </a:r>
            <a:r>
              <a:rPr lang="en-US" altLang="zh-CN" sz="1600" dirty="0">
                <a:solidFill>
                  <a:schemeClr val="accent2">
                    <a:lumMod val="75000"/>
                  </a:schemeClr>
                </a:solidFill>
                <a:effectLst>
                  <a:outerShdw blurRad="38100" dist="25400" dir="5400000" algn="ctr" rotWithShape="0">
                    <a:srgbClr val="6E747A">
                      <a:alpha val="43000"/>
                      <a:alpha val="43000"/>
                    </a:srgbClr>
                  </a:outerShdw>
                </a:effectLst>
                <a:latin typeface="+mn-ea"/>
                <a:cs typeface="+mn-ea"/>
              </a:rPr>
              <a:t>w+</a:t>
            </a:r>
            <a:r>
              <a:rPr lang="zh-CN" altLang="en-US" sz="1600" dirty="0">
                <a:solidFill>
                  <a:schemeClr val="accent2">
                    <a:lumMod val="75000"/>
                  </a:schemeClr>
                </a:solidFill>
                <a:effectLst>
                  <a:outerShdw blurRad="38100" dist="25400" dir="5400000" algn="ctr" rotWithShape="0">
                    <a:srgbClr val="6E747A">
                      <a:alpha val="43000"/>
                      <a:alpha val="43000"/>
                    </a:srgbClr>
                  </a:outerShdw>
                </a:effectLst>
                <a:latin typeface="+mn-ea"/>
                <a:cs typeface="+mn-ea"/>
              </a:rPr>
              <a:t>）、追加（</a:t>
            </a:r>
            <a:r>
              <a:rPr lang="en-US" altLang="zh-CN" sz="1600" dirty="0">
                <a:solidFill>
                  <a:schemeClr val="accent2">
                    <a:lumMod val="75000"/>
                  </a:schemeClr>
                </a:solidFill>
                <a:effectLst>
                  <a:outerShdw blurRad="38100" dist="25400" dir="5400000" algn="ctr" rotWithShape="0">
                    <a:srgbClr val="6E747A">
                      <a:alpha val="43000"/>
                      <a:alpha val="43000"/>
                    </a:srgbClr>
                  </a:outerShdw>
                </a:effectLst>
                <a:latin typeface="+mn-ea"/>
                <a:cs typeface="+mn-ea"/>
              </a:rPr>
              <a:t>a</a:t>
            </a:r>
            <a:r>
              <a:rPr lang="zh-CN" altLang="en-US" sz="1600" dirty="0">
                <a:solidFill>
                  <a:schemeClr val="accent2">
                    <a:lumMod val="75000"/>
                  </a:schemeClr>
                </a:solidFill>
                <a:effectLst>
                  <a:outerShdw blurRad="38100" dist="25400" dir="5400000" algn="ctr" rotWithShape="0">
                    <a:srgbClr val="6E747A">
                      <a:alpha val="43000"/>
                      <a:alpha val="43000"/>
                    </a:srgbClr>
                  </a:outerShdw>
                </a:effectLst>
                <a:latin typeface="+mn-ea"/>
                <a:cs typeface="+mn-ea"/>
              </a:rPr>
              <a:t>）方式打开。用写或读写方式打开一个已存在的文件时将清除原有的文件内容，如需保留原有文件内容，希望写入的字符存放在源文件末尾，必须以追加方式打开文件。</a:t>
            </a:r>
            <a:endParaRPr lang="zh-CN" altLang="en-US" sz="1600" dirty="0">
              <a:solidFill>
                <a:schemeClr val="accent2">
                  <a:lumMod val="75000"/>
                </a:schemeClr>
              </a:solidFill>
              <a:effectLst>
                <a:outerShdw blurRad="38100" dist="25400" dir="5400000" algn="ctr" rotWithShape="0">
                  <a:srgbClr val="6E747A">
                    <a:alpha val="43000"/>
                    <a:alpha val="43000"/>
                  </a:srgbClr>
                </a:outerShdw>
              </a:effectLst>
              <a:latin typeface="+mn-ea"/>
              <a:cs typeface="+mn-ea"/>
            </a:endParaRPr>
          </a:p>
        </p:txBody>
      </p:sp>
      <p:sp>
        <p:nvSpPr>
          <p:cNvPr id="20" name="任意多边形: 形状 39"/>
          <p:cNvSpPr/>
          <p:nvPr>
            <p:custDataLst>
              <p:tags r:id="rId12"/>
            </p:custDataLst>
          </p:nvPr>
        </p:nvSpPr>
        <p:spPr>
          <a:xfrm>
            <a:off x="7912276" y="2893838"/>
            <a:ext cx="513251" cy="577408"/>
          </a:xfrm>
          <a:custGeom>
            <a:avLst/>
            <a:gdLst>
              <a:gd name="connsiteX0" fmla="*/ 354445 w 354711"/>
              <a:gd name="connsiteY0" fmla="*/ 279630 h 398159"/>
              <a:gd name="connsiteX1" fmla="*/ 354445 w 354711"/>
              <a:gd name="connsiteY1" fmla="*/ 117705 h 398159"/>
              <a:gd name="connsiteX2" fmla="*/ 335395 w 354711"/>
              <a:gd name="connsiteY2" fmla="*/ 85511 h 398159"/>
              <a:gd name="connsiteX3" fmla="*/ 195664 w 354711"/>
              <a:gd name="connsiteY3" fmla="*/ 4834 h 398159"/>
              <a:gd name="connsiteX4" fmla="*/ 158421 w 354711"/>
              <a:gd name="connsiteY4" fmla="*/ 4834 h 398159"/>
              <a:gd name="connsiteX5" fmla="*/ 18308 w 354711"/>
              <a:gd name="connsiteY5" fmla="*/ 85701 h 398159"/>
              <a:gd name="connsiteX6" fmla="*/ -266 w 354711"/>
              <a:gd name="connsiteY6" fmla="*/ 117896 h 398159"/>
              <a:gd name="connsiteX7" fmla="*/ -266 w 354711"/>
              <a:gd name="connsiteY7" fmla="*/ 279821 h 398159"/>
              <a:gd name="connsiteX8" fmla="*/ 18308 w 354711"/>
              <a:gd name="connsiteY8" fmla="*/ 312110 h 398159"/>
              <a:gd name="connsiteX9" fmla="*/ 158421 w 354711"/>
              <a:gd name="connsiteY9" fmla="*/ 392978 h 398159"/>
              <a:gd name="connsiteX10" fmla="*/ 195664 w 354711"/>
              <a:gd name="connsiteY10" fmla="*/ 392978 h 398159"/>
              <a:gd name="connsiteX11" fmla="*/ 335681 w 354711"/>
              <a:gd name="connsiteY11" fmla="*/ 312110 h 398159"/>
              <a:gd name="connsiteX12" fmla="*/ 354445 w 354711"/>
              <a:gd name="connsiteY12" fmla="*/ 279630 h 398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4711" h="398159">
                <a:moveTo>
                  <a:pt x="354445" y="279630"/>
                </a:moveTo>
                <a:lnTo>
                  <a:pt x="354445" y="117705"/>
                </a:lnTo>
                <a:cubicBezTo>
                  <a:pt x="354341" y="104332"/>
                  <a:pt x="347064" y="92045"/>
                  <a:pt x="335395" y="85511"/>
                </a:cubicBezTo>
                <a:lnTo>
                  <a:pt x="195664" y="4834"/>
                </a:lnTo>
                <a:cubicBezTo>
                  <a:pt x="184148" y="-1843"/>
                  <a:pt x="169937" y="-1843"/>
                  <a:pt x="158421" y="4834"/>
                </a:cubicBezTo>
                <a:lnTo>
                  <a:pt x="18308" y="85701"/>
                </a:lnTo>
                <a:cubicBezTo>
                  <a:pt x="6821" y="92359"/>
                  <a:pt x="-256" y="104618"/>
                  <a:pt x="-266" y="117896"/>
                </a:cubicBezTo>
                <a:lnTo>
                  <a:pt x="-266" y="279821"/>
                </a:lnTo>
                <a:cubicBezTo>
                  <a:pt x="-284" y="293127"/>
                  <a:pt x="6792" y="305443"/>
                  <a:pt x="18308" y="312110"/>
                </a:cubicBezTo>
                <a:lnTo>
                  <a:pt x="158421" y="392978"/>
                </a:lnTo>
                <a:cubicBezTo>
                  <a:pt x="169937" y="399655"/>
                  <a:pt x="184148" y="399655"/>
                  <a:pt x="195664" y="392978"/>
                </a:cubicBezTo>
                <a:lnTo>
                  <a:pt x="335681" y="312110"/>
                </a:lnTo>
                <a:cubicBezTo>
                  <a:pt x="347311" y="305443"/>
                  <a:pt x="354474" y="293041"/>
                  <a:pt x="354445" y="279630"/>
                </a:cubicBezTo>
                <a:close/>
              </a:path>
            </a:pathLst>
          </a:custGeom>
          <a:gradFill>
            <a:gsLst>
              <a:gs pos="100000">
                <a:schemeClr val="accent2">
                  <a:alpha val="100000"/>
                </a:schemeClr>
              </a:gs>
              <a:gs pos="0">
                <a:schemeClr val="accent2">
                  <a:lumMod val="60000"/>
                  <a:lumOff val="40000"/>
                  <a:alpha val="100000"/>
                </a:schemeClr>
              </a:gs>
            </a:gsLst>
            <a:lin ang="13980000" scaled="0"/>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pic>
        <p:nvPicPr>
          <p:cNvPr id="10" name="图片 5" descr="343435383036303b343532343134393bcdb7c4d4b7e7b1a9"/>
          <p:cNvPicPr>
            <a:picLocks noChangeAspect="1"/>
          </p:cNvPicPr>
          <p:nvPr>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a:off x="8046457" y="3060352"/>
            <a:ext cx="244405" cy="244405"/>
          </a:xfrm>
          <a:prstGeom prst="rect">
            <a:avLst/>
          </a:prstGeom>
        </p:spPr>
      </p:pic>
      <p:sp>
        <p:nvSpPr>
          <p:cNvPr id="53" name="任意多边形: 形状 39"/>
          <p:cNvSpPr/>
          <p:nvPr>
            <p:custDataLst>
              <p:tags r:id="rId16"/>
            </p:custDataLst>
          </p:nvPr>
        </p:nvSpPr>
        <p:spPr>
          <a:xfrm>
            <a:off x="3504776" y="2891683"/>
            <a:ext cx="513649" cy="576971"/>
          </a:xfrm>
          <a:custGeom>
            <a:avLst/>
            <a:gdLst>
              <a:gd name="connsiteX0" fmla="*/ 354445 w 354711"/>
              <a:gd name="connsiteY0" fmla="*/ 279630 h 398159"/>
              <a:gd name="connsiteX1" fmla="*/ 354445 w 354711"/>
              <a:gd name="connsiteY1" fmla="*/ 117705 h 398159"/>
              <a:gd name="connsiteX2" fmla="*/ 335395 w 354711"/>
              <a:gd name="connsiteY2" fmla="*/ 85511 h 398159"/>
              <a:gd name="connsiteX3" fmla="*/ 195664 w 354711"/>
              <a:gd name="connsiteY3" fmla="*/ 4834 h 398159"/>
              <a:gd name="connsiteX4" fmla="*/ 158421 w 354711"/>
              <a:gd name="connsiteY4" fmla="*/ 4834 h 398159"/>
              <a:gd name="connsiteX5" fmla="*/ 18308 w 354711"/>
              <a:gd name="connsiteY5" fmla="*/ 85701 h 398159"/>
              <a:gd name="connsiteX6" fmla="*/ -266 w 354711"/>
              <a:gd name="connsiteY6" fmla="*/ 117896 h 398159"/>
              <a:gd name="connsiteX7" fmla="*/ -266 w 354711"/>
              <a:gd name="connsiteY7" fmla="*/ 279821 h 398159"/>
              <a:gd name="connsiteX8" fmla="*/ 18308 w 354711"/>
              <a:gd name="connsiteY8" fmla="*/ 312110 h 398159"/>
              <a:gd name="connsiteX9" fmla="*/ 158421 w 354711"/>
              <a:gd name="connsiteY9" fmla="*/ 392978 h 398159"/>
              <a:gd name="connsiteX10" fmla="*/ 195664 w 354711"/>
              <a:gd name="connsiteY10" fmla="*/ 392978 h 398159"/>
              <a:gd name="connsiteX11" fmla="*/ 335681 w 354711"/>
              <a:gd name="connsiteY11" fmla="*/ 312110 h 398159"/>
              <a:gd name="connsiteX12" fmla="*/ 354445 w 354711"/>
              <a:gd name="connsiteY12" fmla="*/ 279630 h 398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4711" h="398159">
                <a:moveTo>
                  <a:pt x="354445" y="279630"/>
                </a:moveTo>
                <a:lnTo>
                  <a:pt x="354445" y="117705"/>
                </a:lnTo>
                <a:cubicBezTo>
                  <a:pt x="354341" y="104332"/>
                  <a:pt x="347064" y="92045"/>
                  <a:pt x="335395" y="85511"/>
                </a:cubicBezTo>
                <a:lnTo>
                  <a:pt x="195664" y="4834"/>
                </a:lnTo>
                <a:cubicBezTo>
                  <a:pt x="184148" y="-1843"/>
                  <a:pt x="169937" y="-1843"/>
                  <a:pt x="158421" y="4834"/>
                </a:cubicBezTo>
                <a:lnTo>
                  <a:pt x="18308" y="85701"/>
                </a:lnTo>
                <a:cubicBezTo>
                  <a:pt x="6821" y="92359"/>
                  <a:pt x="-256" y="104618"/>
                  <a:pt x="-266" y="117896"/>
                </a:cubicBezTo>
                <a:lnTo>
                  <a:pt x="-266" y="279821"/>
                </a:lnTo>
                <a:cubicBezTo>
                  <a:pt x="-284" y="293127"/>
                  <a:pt x="6792" y="305443"/>
                  <a:pt x="18308" y="312110"/>
                </a:cubicBezTo>
                <a:lnTo>
                  <a:pt x="158421" y="392978"/>
                </a:lnTo>
                <a:cubicBezTo>
                  <a:pt x="169937" y="399655"/>
                  <a:pt x="184148" y="399655"/>
                  <a:pt x="195664" y="392978"/>
                </a:cubicBezTo>
                <a:lnTo>
                  <a:pt x="335681" y="312110"/>
                </a:lnTo>
                <a:cubicBezTo>
                  <a:pt x="347311" y="305443"/>
                  <a:pt x="354474" y="293041"/>
                  <a:pt x="354445" y="279630"/>
                </a:cubicBezTo>
                <a:close/>
              </a:path>
            </a:pathLst>
          </a:custGeom>
          <a:gradFill>
            <a:gsLst>
              <a:gs pos="100000">
                <a:schemeClr val="accent1">
                  <a:alpha val="100000"/>
                </a:schemeClr>
              </a:gs>
              <a:gs pos="0">
                <a:schemeClr val="accent1">
                  <a:lumMod val="60000"/>
                  <a:lumOff val="40000"/>
                  <a:alpha val="100000"/>
                </a:schemeClr>
              </a:gs>
            </a:gsLst>
            <a:lin ang="13980000" scaled="0"/>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54" name="任意多边形: 形状 40"/>
          <p:cNvSpPr/>
          <p:nvPr>
            <p:custDataLst>
              <p:tags r:id="rId17"/>
            </p:custDataLst>
          </p:nvPr>
        </p:nvSpPr>
        <p:spPr>
          <a:xfrm>
            <a:off x="3430949" y="2806540"/>
            <a:ext cx="661829" cy="746888"/>
          </a:xfrm>
          <a:custGeom>
            <a:avLst/>
            <a:gdLst>
              <a:gd name="connsiteX0" fmla="*/ 456553 w 456818"/>
              <a:gd name="connsiteY0" fmla="*/ 367777 h 515452"/>
              <a:gd name="connsiteX1" fmla="*/ 456553 w 456818"/>
              <a:gd name="connsiteY1" fmla="*/ 147178 h 515452"/>
              <a:gd name="connsiteX2" fmla="*/ 437503 w 456818"/>
              <a:gd name="connsiteY2" fmla="*/ 114984 h 515452"/>
              <a:gd name="connsiteX3" fmla="*/ 247003 w 456818"/>
              <a:gd name="connsiteY3" fmla="*/ 4684 h 515452"/>
              <a:gd name="connsiteX4" fmla="*/ 209761 w 456818"/>
              <a:gd name="connsiteY4" fmla="*/ 4684 h 515452"/>
              <a:gd name="connsiteX5" fmla="*/ 18784 w 456818"/>
              <a:gd name="connsiteY5" fmla="*/ 114984 h 515452"/>
              <a:gd name="connsiteX6" fmla="*/ -266 w 456818"/>
              <a:gd name="connsiteY6" fmla="*/ 147178 h 515452"/>
              <a:gd name="connsiteX7" fmla="*/ -266 w 456818"/>
              <a:gd name="connsiteY7" fmla="*/ 367777 h 515452"/>
              <a:gd name="connsiteX8" fmla="*/ 18784 w 456818"/>
              <a:gd name="connsiteY8" fmla="*/ 399972 h 515452"/>
              <a:gd name="connsiteX9" fmla="*/ 209761 w 456818"/>
              <a:gd name="connsiteY9" fmla="*/ 510271 h 515452"/>
              <a:gd name="connsiteX10" fmla="*/ 247003 w 456818"/>
              <a:gd name="connsiteY10" fmla="*/ 510271 h 515452"/>
              <a:gd name="connsiteX11" fmla="*/ 437503 w 456818"/>
              <a:gd name="connsiteY11" fmla="*/ 399972 h 515452"/>
              <a:gd name="connsiteX12" fmla="*/ 456553 w 456818"/>
              <a:gd name="connsiteY12" fmla="*/ 367777 h 515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6818" h="515452">
                <a:moveTo>
                  <a:pt x="456553" y="367777"/>
                </a:moveTo>
                <a:lnTo>
                  <a:pt x="456553" y="147178"/>
                </a:lnTo>
                <a:cubicBezTo>
                  <a:pt x="456449" y="133805"/>
                  <a:pt x="449171" y="121518"/>
                  <a:pt x="437503" y="114984"/>
                </a:cubicBezTo>
                <a:lnTo>
                  <a:pt x="247003" y="4684"/>
                </a:lnTo>
                <a:cubicBezTo>
                  <a:pt x="235430" y="-1793"/>
                  <a:pt x="221333" y="-1793"/>
                  <a:pt x="209761" y="4684"/>
                </a:cubicBezTo>
                <a:lnTo>
                  <a:pt x="18784" y="114984"/>
                </a:lnTo>
                <a:cubicBezTo>
                  <a:pt x="7116" y="121518"/>
                  <a:pt x="-161" y="133805"/>
                  <a:pt x="-266" y="147178"/>
                </a:cubicBezTo>
                <a:lnTo>
                  <a:pt x="-266" y="367777"/>
                </a:lnTo>
                <a:cubicBezTo>
                  <a:pt x="-199" y="381160"/>
                  <a:pt x="7088" y="393466"/>
                  <a:pt x="18784" y="399972"/>
                </a:cubicBezTo>
                <a:lnTo>
                  <a:pt x="209761" y="510271"/>
                </a:lnTo>
                <a:cubicBezTo>
                  <a:pt x="221276" y="516948"/>
                  <a:pt x="235487" y="516948"/>
                  <a:pt x="247003" y="510271"/>
                </a:cubicBezTo>
                <a:lnTo>
                  <a:pt x="437503" y="399972"/>
                </a:lnTo>
                <a:cubicBezTo>
                  <a:pt x="449219" y="393485"/>
                  <a:pt x="456506" y="381169"/>
                  <a:pt x="456553" y="367777"/>
                </a:cubicBezTo>
                <a:close/>
              </a:path>
            </a:pathLst>
          </a:custGeom>
          <a:noFill/>
          <a:ln w="28575" cap="flat">
            <a:solidFill>
              <a:schemeClr val="accent1">
                <a:lumMod val="40000"/>
                <a:lumOff val="60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2" name="矩形 11"/>
          <p:cNvSpPr/>
          <p:nvPr>
            <p:custDataLst>
              <p:tags r:id="rId18"/>
            </p:custDataLst>
          </p:nvPr>
        </p:nvSpPr>
        <p:spPr>
          <a:xfrm>
            <a:off x="817245" y="2265045"/>
            <a:ext cx="2519045" cy="1884680"/>
          </a:xfrm>
          <a:prstGeom prst="rect">
            <a:avLst/>
          </a:prstGeom>
          <a:noFill/>
        </p:spPr>
        <p:txBody>
          <a:bodyPr wrap="square" lIns="0" tIns="0" rIns="0" bIns="0" rtlCol="0" anchor="ctr" anchorCtr="0">
            <a:noAutofit/>
          </a:bodyPr>
          <a:lstStyle/>
          <a:p>
            <a:pPr algn="l">
              <a:lnSpc>
                <a:spcPct val="130000"/>
              </a:lnSpc>
              <a:spcBef>
                <a:spcPct val="0"/>
              </a:spcBef>
              <a:spcAft>
                <a:spcPct val="0"/>
              </a:spcAft>
            </a:pPr>
            <a:r>
              <a:rPr lang="en-US" altLang="zh-CN" dirty="0">
                <a:solidFill>
                  <a:schemeClr val="accent1">
                    <a:lumMod val="75000"/>
                  </a:schemeClr>
                </a:solidFill>
                <a:latin typeface="+mn-ea"/>
                <a:cs typeface="+mn-ea"/>
              </a:rPr>
              <a:t>fputc </a:t>
            </a:r>
            <a:r>
              <a:rPr lang="zh-CN" altLang="en-US" dirty="0">
                <a:solidFill>
                  <a:schemeClr val="accent1">
                    <a:lumMod val="75000"/>
                  </a:schemeClr>
                </a:solidFill>
                <a:latin typeface="+mn-ea"/>
                <a:cs typeface="+mn-ea"/>
              </a:rPr>
              <a:t>函数调用的形式为：</a:t>
            </a:r>
            <a:endParaRPr lang="zh-CN" altLang="en-US" dirty="0">
              <a:solidFill>
                <a:schemeClr val="accent1">
                  <a:lumMod val="75000"/>
                </a:schemeClr>
              </a:solidFill>
              <a:latin typeface="+mn-ea"/>
              <a:cs typeface="+mn-ea"/>
            </a:endParaRPr>
          </a:p>
          <a:p>
            <a:pPr algn="l">
              <a:lnSpc>
                <a:spcPct val="130000"/>
              </a:lnSpc>
              <a:spcBef>
                <a:spcPct val="0"/>
              </a:spcBef>
              <a:spcAft>
                <a:spcPct val="0"/>
              </a:spcAft>
            </a:pPr>
            <a:r>
              <a:rPr lang="en-US" altLang="zh-CN" dirty="0">
                <a:solidFill>
                  <a:schemeClr val="accent1">
                    <a:lumMod val="75000"/>
                  </a:schemeClr>
                </a:solidFill>
                <a:latin typeface="+mn-ea"/>
                <a:cs typeface="+mn-ea"/>
              </a:rPr>
              <a:t>fputc( </a:t>
            </a:r>
            <a:r>
              <a:rPr lang="zh-CN" altLang="en-US" dirty="0">
                <a:solidFill>
                  <a:schemeClr val="accent1">
                    <a:lumMod val="75000"/>
                  </a:schemeClr>
                </a:solidFill>
                <a:latin typeface="+mn-ea"/>
                <a:cs typeface="+mn-ea"/>
              </a:rPr>
              <a:t>字符量</a:t>
            </a:r>
            <a:r>
              <a:rPr lang="en-US" altLang="zh-CN" dirty="0">
                <a:solidFill>
                  <a:schemeClr val="accent1">
                    <a:lumMod val="75000"/>
                  </a:schemeClr>
                </a:solidFill>
                <a:latin typeface="+mn-ea"/>
                <a:cs typeface="+mn-ea"/>
              </a:rPr>
              <a:t> ch, </a:t>
            </a:r>
            <a:r>
              <a:rPr lang="zh-CN" altLang="en-US" dirty="0">
                <a:solidFill>
                  <a:schemeClr val="accent1">
                    <a:lumMod val="75000"/>
                  </a:schemeClr>
                </a:solidFill>
                <a:latin typeface="+mn-ea"/>
                <a:cs typeface="+mn-ea"/>
              </a:rPr>
              <a:t>文件指针</a:t>
            </a:r>
            <a:r>
              <a:rPr lang="en-US" altLang="zh-CN" dirty="0">
                <a:solidFill>
                  <a:schemeClr val="accent1">
                    <a:lumMod val="75000"/>
                  </a:schemeClr>
                </a:solidFill>
                <a:latin typeface="+mn-ea"/>
                <a:cs typeface="+mn-ea"/>
              </a:rPr>
              <a:t> fp);</a:t>
            </a:r>
            <a:endParaRPr lang="en-US" altLang="zh-CN" dirty="0">
              <a:solidFill>
                <a:schemeClr val="accent1">
                  <a:lumMod val="75000"/>
                </a:schemeClr>
              </a:solidFill>
              <a:latin typeface="+mn-ea"/>
              <a:cs typeface="+mn-ea"/>
            </a:endParaRPr>
          </a:p>
          <a:p>
            <a:pPr algn="l">
              <a:lnSpc>
                <a:spcPct val="130000"/>
              </a:lnSpc>
              <a:spcBef>
                <a:spcPct val="0"/>
              </a:spcBef>
              <a:spcAft>
                <a:spcPct val="0"/>
              </a:spcAft>
            </a:pPr>
            <a:r>
              <a:rPr lang="zh-CN" altLang="en-US" dirty="0">
                <a:solidFill>
                  <a:schemeClr val="accent1">
                    <a:lumMod val="75000"/>
                  </a:schemeClr>
                </a:solidFill>
                <a:latin typeface="+mn-ea"/>
                <a:cs typeface="+mn-ea"/>
              </a:rPr>
              <a:t>其中的字符量</a:t>
            </a:r>
            <a:r>
              <a:rPr lang="en-US" altLang="zh-CN" dirty="0">
                <a:solidFill>
                  <a:schemeClr val="accent1">
                    <a:lumMod val="75000"/>
                  </a:schemeClr>
                </a:solidFill>
                <a:latin typeface="+mn-ea"/>
                <a:cs typeface="+mn-ea"/>
              </a:rPr>
              <a:t> ch </a:t>
            </a:r>
            <a:r>
              <a:rPr lang="zh-CN" altLang="en-US" dirty="0">
                <a:solidFill>
                  <a:schemeClr val="accent1">
                    <a:lumMod val="75000"/>
                  </a:schemeClr>
                </a:solidFill>
                <a:latin typeface="+mn-ea"/>
                <a:cs typeface="+mn-ea"/>
              </a:rPr>
              <a:t>可以是字符常量或字符变量。</a:t>
            </a:r>
            <a:endParaRPr lang="zh-CN" altLang="en-US" dirty="0">
              <a:solidFill>
                <a:schemeClr val="accent1">
                  <a:lumMod val="75000"/>
                </a:schemeClr>
              </a:solidFill>
              <a:latin typeface="+mn-ea"/>
              <a:cs typeface="+mn-ea"/>
            </a:endParaRPr>
          </a:p>
        </p:txBody>
      </p:sp>
      <p:pic>
        <p:nvPicPr>
          <p:cNvPr id="15" name="图片 17" descr="343435383036303b343532343136313bcfeec4bfb0d1bfd8"/>
          <p:cNvPicPr>
            <a:picLocks noChangeAspect="1"/>
          </p:cNvPicPr>
          <p:nvPr>
            <p:custDataLst>
              <p:tags r:id="rId19"/>
            </p:custDataLst>
          </p:nvPr>
        </p:nvPicPr>
        <p:blipFill>
          <a:blip r:embed="rId20">
            <a:extLst>
              <a:ext uri="{96DAC541-7B7A-43D3-8B79-37D633B846F1}">
                <asvg:svgBlip xmlns:asvg="http://schemas.microsoft.com/office/drawing/2016/SVG/main" r:embed="rId21"/>
              </a:ext>
            </a:extLst>
          </a:blip>
          <a:stretch>
            <a:fillRect/>
          </a:stretch>
        </p:blipFill>
        <p:spPr>
          <a:xfrm>
            <a:off x="3639496" y="3057658"/>
            <a:ext cx="244405" cy="244405"/>
          </a:xfrm>
          <a:prstGeom prst="rect">
            <a:avLst/>
          </a:prstGeom>
        </p:spPr>
      </p:pic>
      <p:sp>
        <p:nvSpPr>
          <p:cNvPr id="13" name="任意多边形: 形状 40"/>
          <p:cNvSpPr/>
          <p:nvPr>
            <p:custDataLst>
              <p:tags r:id="rId22"/>
            </p:custDataLst>
          </p:nvPr>
        </p:nvSpPr>
        <p:spPr>
          <a:xfrm>
            <a:off x="7837911" y="2809234"/>
            <a:ext cx="661829" cy="746888"/>
          </a:xfrm>
          <a:custGeom>
            <a:avLst/>
            <a:gdLst>
              <a:gd name="connsiteX0" fmla="*/ 456553 w 456818"/>
              <a:gd name="connsiteY0" fmla="*/ 367777 h 515452"/>
              <a:gd name="connsiteX1" fmla="*/ 456553 w 456818"/>
              <a:gd name="connsiteY1" fmla="*/ 147178 h 515452"/>
              <a:gd name="connsiteX2" fmla="*/ 437503 w 456818"/>
              <a:gd name="connsiteY2" fmla="*/ 114984 h 515452"/>
              <a:gd name="connsiteX3" fmla="*/ 247003 w 456818"/>
              <a:gd name="connsiteY3" fmla="*/ 4684 h 515452"/>
              <a:gd name="connsiteX4" fmla="*/ 209761 w 456818"/>
              <a:gd name="connsiteY4" fmla="*/ 4684 h 515452"/>
              <a:gd name="connsiteX5" fmla="*/ 18784 w 456818"/>
              <a:gd name="connsiteY5" fmla="*/ 114984 h 515452"/>
              <a:gd name="connsiteX6" fmla="*/ -266 w 456818"/>
              <a:gd name="connsiteY6" fmla="*/ 147178 h 515452"/>
              <a:gd name="connsiteX7" fmla="*/ -266 w 456818"/>
              <a:gd name="connsiteY7" fmla="*/ 367777 h 515452"/>
              <a:gd name="connsiteX8" fmla="*/ 18784 w 456818"/>
              <a:gd name="connsiteY8" fmla="*/ 399972 h 515452"/>
              <a:gd name="connsiteX9" fmla="*/ 209761 w 456818"/>
              <a:gd name="connsiteY9" fmla="*/ 510271 h 515452"/>
              <a:gd name="connsiteX10" fmla="*/ 247003 w 456818"/>
              <a:gd name="connsiteY10" fmla="*/ 510271 h 515452"/>
              <a:gd name="connsiteX11" fmla="*/ 437503 w 456818"/>
              <a:gd name="connsiteY11" fmla="*/ 399972 h 515452"/>
              <a:gd name="connsiteX12" fmla="*/ 456553 w 456818"/>
              <a:gd name="connsiteY12" fmla="*/ 367777 h 515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6818" h="515452">
                <a:moveTo>
                  <a:pt x="456553" y="367777"/>
                </a:moveTo>
                <a:lnTo>
                  <a:pt x="456553" y="147178"/>
                </a:lnTo>
                <a:cubicBezTo>
                  <a:pt x="456449" y="133805"/>
                  <a:pt x="449171" y="121518"/>
                  <a:pt x="437503" y="114984"/>
                </a:cubicBezTo>
                <a:lnTo>
                  <a:pt x="247003" y="4684"/>
                </a:lnTo>
                <a:cubicBezTo>
                  <a:pt x="235430" y="-1793"/>
                  <a:pt x="221333" y="-1793"/>
                  <a:pt x="209761" y="4684"/>
                </a:cubicBezTo>
                <a:lnTo>
                  <a:pt x="18784" y="114984"/>
                </a:lnTo>
                <a:cubicBezTo>
                  <a:pt x="7116" y="121518"/>
                  <a:pt x="-161" y="133805"/>
                  <a:pt x="-266" y="147178"/>
                </a:cubicBezTo>
                <a:lnTo>
                  <a:pt x="-266" y="367777"/>
                </a:lnTo>
                <a:cubicBezTo>
                  <a:pt x="-199" y="381160"/>
                  <a:pt x="7088" y="393466"/>
                  <a:pt x="18784" y="399972"/>
                </a:cubicBezTo>
                <a:lnTo>
                  <a:pt x="209761" y="510271"/>
                </a:lnTo>
                <a:cubicBezTo>
                  <a:pt x="221276" y="516948"/>
                  <a:pt x="235487" y="516948"/>
                  <a:pt x="247003" y="510271"/>
                </a:cubicBezTo>
                <a:lnTo>
                  <a:pt x="437503" y="399972"/>
                </a:lnTo>
                <a:cubicBezTo>
                  <a:pt x="449219" y="393485"/>
                  <a:pt x="456506" y="381169"/>
                  <a:pt x="456553" y="367777"/>
                </a:cubicBezTo>
                <a:close/>
              </a:path>
            </a:pathLst>
          </a:custGeom>
          <a:noFill/>
          <a:ln w="28575" cap="flat">
            <a:solidFill>
              <a:schemeClr val="accent2">
                <a:lumMod val="40000"/>
                <a:lumOff val="60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olidFill>
                <a:schemeClr val="tx1"/>
              </a:solidFill>
              <a:sym typeface="+mn-ea"/>
            </a:endParaRPr>
          </a:p>
        </p:txBody>
      </p:sp>
    </p:spTree>
    <p:custDataLst>
      <p:tags r:id="rId23"/>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6" name="图片 5" descr="VCG211367570136"/>
          <p:cNvPicPr>
            <a:picLocks noChangeAspect="1"/>
          </p:cNvPicPr>
          <p:nvPr>
            <p:custDataLst>
              <p:tags r:id="rId2"/>
            </p:custDataLst>
          </p:nvPr>
        </p:nvPicPr>
        <p:blipFill>
          <a:blip r:embed="rId1">
            <a:alphaModFix amt="97000"/>
          </a:blip>
          <a:srcRect t="-1051"/>
          <a:stretch>
            <a:fillRect/>
          </a:stretch>
        </p:blipFill>
        <p:spPr>
          <a:xfrm>
            <a:off x="598368" y="219393"/>
            <a:ext cx="11030177" cy="6346824"/>
          </a:xfrm>
          <a:prstGeom prst="rect">
            <a:avLst/>
          </a:prstGeom>
        </p:spPr>
      </p:pic>
      <p:pic>
        <p:nvPicPr>
          <p:cNvPr id="2" name="图片 1"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65" name="稻壳儿：耗崽 1-5"/>
          <p:cNvSpPr txBox="1"/>
          <p:nvPr>
            <p:custDataLst>
              <p:tags r:id="rId7"/>
            </p:custDataLst>
          </p:nvPr>
        </p:nvSpPr>
        <p:spPr>
          <a:xfrm>
            <a:off x="11609070" y="6433503"/>
            <a:ext cx="197485" cy="168910"/>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pPr>
            <a:r>
              <a:rPr kumimoji="0" lang="en-US" altLang="zh-CN" sz="1100" b="0" i="0" u="none" strike="noStrike" kern="1200" cap="none" spc="0" normalizeH="0" baseline="0" noProof="0" dirty="0">
                <a:ln>
                  <a:noFill/>
                </a:ln>
                <a:solidFill>
                  <a:schemeClr val="lt1">
                    <a:lumMod val="50000"/>
                  </a:schemeClr>
                </a:solidFill>
                <a:effectLst/>
                <a:uLnTx/>
                <a:uFillTx/>
                <a:latin typeface="汉仪中黑 简" panose="00020600040101010101" charset="-122"/>
                <a:ea typeface="汉仪中黑 简" panose="00020600040101010101" charset="-122"/>
                <a:cs typeface="+mn-ea"/>
                <a:sym typeface="汉仪中黑S" panose="00020600040101010101" pitchFamily="18" charset="-122"/>
              </a:rPr>
              <a:t>04</a:t>
            </a:r>
            <a:endParaRPr kumimoji="0" lang="en-US" altLang="zh-CN" sz="1100" b="0" i="0" u="none" strike="noStrike" kern="1200" cap="none" spc="0" normalizeH="0" baseline="0" noProof="0" dirty="0">
              <a:ln>
                <a:noFill/>
              </a:ln>
              <a:solidFill>
                <a:schemeClr val="lt1">
                  <a:lumMod val="50000"/>
                </a:schemeClr>
              </a:solidFill>
              <a:effectLst/>
              <a:uLnTx/>
              <a:uFillTx/>
              <a:latin typeface="汉仪中黑 简" panose="00020600040101010101" charset="-122"/>
              <a:ea typeface="汉仪中黑 简" panose="00020600040101010101" charset="-122"/>
              <a:cs typeface="+mn-ea"/>
              <a:sym typeface="汉仪中黑S" panose="00020600040101010101" pitchFamily="18" charset="-122"/>
            </a:endParaRPr>
          </a:p>
        </p:txBody>
      </p:sp>
      <p:sp>
        <p:nvSpPr>
          <p:cNvPr id="32" name="稻壳儿：耗崽 1-24"/>
          <p:cNvSpPr txBox="1"/>
          <p:nvPr/>
        </p:nvSpPr>
        <p:spPr>
          <a:xfrm>
            <a:off x="1061085" y="431165"/>
            <a:ext cx="100691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任务实施</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3" name="文本框 2"/>
          <p:cNvSpPr txBox="1"/>
          <p:nvPr/>
        </p:nvSpPr>
        <p:spPr>
          <a:xfrm>
            <a:off x="1461135" y="925830"/>
            <a:ext cx="8874125" cy="5507990"/>
          </a:xfrm>
          <a:prstGeom prst="rect">
            <a:avLst/>
          </a:prstGeom>
          <a:noFill/>
        </p:spPr>
        <p:txBody>
          <a:bodyPr wrap="square" rtlCol="0">
            <a:spAutoFit/>
          </a:bodyPr>
          <a:p>
            <a:pPr indent="0" fontAlgn="auto">
              <a:lnSpc>
                <a:spcPct val="100000"/>
              </a:lnSpc>
            </a:pPr>
            <a:r>
              <a:rPr lang="en-US" altLang="zh-CN" sz="1600"/>
              <a:t>/***************************************************************/</a:t>
            </a:r>
            <a:endParaRPr lang="en-US" altLang="zh-CN" sz="1600"/>
          </a:p>
          <a:p>
            <a:pPr indent="0" fontAlgn="auto">
              <a:lnSpc>
                <a:spcPct val="100000"/>
              </a:lnSpc>
            </a:pPr>
            <a:r>
              <a:rPr lang="en-US" altLang="zh-CN" sz="1600"/>
              <a:t>/* </a:t>
            </a:r>
            <a:r>
              <a:rPr lang="zh-CN" altLang="en-US" sz="1600"/>
              <a:t>程序</a:t>
            </a:r>
            <a:r>
              <a:rPr lang="en-US" altLang="zh-CN" sz="1600"/>
              <a:t> : program 11_2_1.c */</a:t>
            </a:r>
            <a:endParaRPr lang="en-US" altLang="zh-CN" sz="1600"/>
          </a:p>
          <a:p>
            <a:pPr indent="0" fontAlgn="auto">
              <a:lnSpc>
                <a:spcPct val="100000"/>
              </a:lnSpc>
            </a:pPr>
            <a:r>
              <a:rPr lang="en-US" altLang="zh-CN" sz="1600"/>
              <a:t>/* </a:t>
            </a:r>
            <a:r>
              <a:rPr lang="zh-CN" altLang="en-US" sz="1600"/>
              <a:t>功能</a:t>
            </a:r>
            <a:r>
              <a:rPr lang="en-US" altLang="zh-CN" sz="1600"/>
              <a:t> : </a:t>
            </a:r>
            <a:r>
              <a:rPr lang="zh-CN" altLang="en-US" sz="1600"/>
              <a:t>读取文件</a:t>
            </a:r>
            <a:r>
              <a:rPr lang="en-US" altLang="zh-CN" sz="1600"/>
              <a:t> f1.txt, </a:t>
            </a:r>
            <a:r>
              <a:rPr lang="zh-CN" altLang="en-US" sz="1600"/>
              <a:t>在屏幕上输出。</a:t>
            </a:r>
            <a:r>
              <a:rPr lang="en-US" altLang="zh-CN" sz="1600"/>
              <a:t> */</a:t>
            </a:r>
            <a:endParaRPr lang="en-US" altLang="zh-CN" sz="1600"/>
          </a:p>
          <a:p>
            <a:pPr indent="0" fontAlgn="auto">
              <a:lnSpc>
                <a:spcPct val="100000"/>
              </a:lnSpc>
            </a:pPr>
            <a:r>
              <a:rPr lang="en-US" altLang="zh-CN" sz="1600"/>
              <a:t>/***************************************************************/</a:t>
            </a:r>
            <a:endParaRPr lang="en-US" altLang="zh-CN" sz="1600"/>
          </a:p>
          <a:p>
            <a:pPr indent="0" fontAlgn="auto">
              <a:lnSpc>
                <a:spcPct val="100000"/>
              </a:lnSpc>
            </a:pPr>
            <a:r>
              <a:rPr lang="en-US" altLang="zh-CN" sz="1600"/>
              <a:t> #include &lt;stdio.h&gt;</a:t>
            </a:r>
            <a:endParaRPr lang="en-US" altLang="zh-CN" sz="1600"/>
          </a:p>
          <a:p>
            <a:pPr indent="0" fontAlgn="auto">
              <a:lnSpc>
                <a:spcPct val="100000"/>
              </a:lnSpc>
            </a:pPr>
            <a:r>
              <a:rPr lang="en-US" altLang="zh-CN" sz="1600"/>
              <a:t> void main()</a:t>
            </a:r>
            <a:endParaRPr lang="en-US" altLang="zh-CN" sz="1600"/>
          </a:p>
          <a:p>
            <a:pPr indent="0" fontAlgn="auto">
              <a:lnSpc>
                <a:spcPct val="100000"/>
              </a:lnSpc>
            </a:pPr>
            <a:r>
              <a:rPr lang="en-US" altLang="zh-CN" sz="1600"/>
              <a:t> {</a:t>
            </a:r>
            <a:endParaRPr lang="en-US" altLang="zh-CN" sz="1600"/>
          </a:p>
          <a:p>
            <a:pPr indent="0" fontAlgn="auto">
              <a:lnSpc>
                <a:spcPct val="100000"/>
              </a:lnSpc>
            </a:pPr>
            <a:r>
              <a:rPr lang="en-US" altLang="zh-CN" sz="1600"/>
              <a:t> FILE *fp; /* </a:t>
            </a:r>
            <a:r>
              <a:rPr lang="zh-CN" altLang="en-US" sz="1600"/>
              <a:t>定义文件指针</a:t>
            </a:r>
            <a:r>
              <a:rPr lang="en-US" altLang="zh-CN" sz="1600"/>
              <a:t> fp */</a:t>
            </a:r>
            <a:endParaRPr lang="en-US" altLang="zh-CN" sz="1600"/>
          </a:p>
          <a:p>
            <a:pPr indent="0" fontAlgn="auto">
              <a:lnSpc>
                <a:spcPct val="100000"/>
              </a:lnSpc>
            </a:pPr>
            <a:r>
              <a:rPr lang="en-US" altLang="zh-CN" sz="1600"/>
              <a:t> char ch;</a:t>
            </a:r>
            <a:endParaRPr lang="en-US" altLang="zh-CN" sz="1600"/>
          </a:p>
          <a:p>
            <a:pPr indent="0" fontAlgn="auto">
              <a:lnSpc>
                <a:spcPct val="100000"/>
              </a:lnSpc>
            </a:pPr>
            <a:r>
              <a:rPr lang="en-US" altLang="zh-CN" sz="1600"/>
              <a:t> if((fp=fopen("f1.txt","r"))==NULL) </a:t>
            </a:r>
            <a:endParaRPr lang="en-US" altLang="zh-CN" sz="1600"/>
          </a:p>
          <a:p>
            <a:pPr indent="0" fontAlgn="auto">
              <a:lnSpc>
                <a:spcPct val="100000"/>
              </a:lnSpc>
            </a:pPr>
            <a:r>
              <a:rPr lang="en-US" altLang="zh-CN" sz="1600"/>
              <a:t> {</a:t>
            </a:r>
            <a:endParaRPr lang="en-US" altLang="zh-CN" sz="1600"/>
          </a:p>
          <a:p>
            <a:pPr indent="0" fontAlgn="auto">
              <a:lnSpc>
                <a:spcPct val="100000"/>
              </a:lnSpc>
            </a:pPr>
            <a:r>
              <a:rPr lang="en-US" altLang="zh-CN" sz="1600"/>
              <a:t> printf("contnot open fi le!");</a:t>
            </a:r>
            <a:endParaRPr lang="en-US" altLang="zh-CN" sz="1600"/>
          </a:p>
          <a:p>
            <a:pPr indent="0" fontAlgn="auto">
              <a:lnSpc>
                <a:spcPct val="100000"/>
              </a:lnSpc>
            </a:pPr>
            <a:r>
              <a:rPr lang="en-US" altLang="zh-CN" sz="1600"/>
              <a:t> exit(0);</a:t>
            </a:r>
            <a:endParaRPr lang="en-US" altLang="zh-CN" sz="1600"/>
          </a:p>
          <a:p>
            <a:pPr indent="0" fontAlgn="auto">
              <a:lnSpc>
                <a:spcPct val="100000"/>
              </a:lnSpc>
            </a:pPr>
            <a:r>
              <a:rPr lang="en-US" altLang="zh-CN" sz="1600"/>
              <a:t> }</a:t>
            </a:r>
            <a:endParaRPr lang="en-US" altLang="zh-CN" sz="1600"/>
          </a:p>
          <a:p>
            <a:pPr indent="0" fontAlgn="auto">
              <a:lnSpc>
                <a:spcPct val="100000"/>
              </a:lnSpc>
            </a:pPr>
            <a:r>
              <a:rPr lang="en-US" altLang="zh-CN" sz="1600"/>
              <a:t> ch=fgetc(fp);</a:t>
            </a:r>
            <a:endParaRPr lang="en-US" altLang="zh-CN" sz="1600"/>
          </a:p>
          <a:p>
            <a:pPr indent="0" fontAlgn="auto">
              <a:lnSpc>
                <a:spcPct val="100000"/>
              </a:lnSpc>
            </a:pPr>
            <a:r>
              <a:rPr lang="en-US" altLang="zh-CN" sz="1600"/>
              <a:t> while(ch!=EOF)</a:t>
            </a:r>
            <a:endParaRPr lang="en-US" altLang="zh-CN" sz="1600"/>
          </a:p>
          <a:p>
            <a:pPr indent="0" fontAlgn="auto">
              <a:lnSpc>
                <a:spcPct val="100000"/>
              </a:lnSpc>
            </a:pPr>
            <a:r>
              <a:rPr lang="en-US" altLang="zh-CN" sz="1600"/>
              <a:t> {</a:t>
            </a:r>
            <a:endParaRPr lang="en-US" altLang="zh-CN" sz="1600"/>
          </a:p>
          <a:p>
            <a:pPr indent="0" fontAlgn="auto">
              <a:lnSpc>
                <a:spcPct val="100000"/>
              </a:lnSpc>
            </a:pPr>
            <a:r>
              <a:rPr lang="en-US" altLang="zh-CN" sz="1600"/>
              <a:t> putchar(ch);</a:t>
            </a:r>
            <a:endParaRPr lang="en-US" altLang="zh-CN" sz="1600"/>
          </a:p>
          <a:p>
            <a:pPr indent="0" fontAlgn="auto">
              <a:lnSpc>
                <a:spcPct val="100000"/>
              </a:lnSpc>
            </a:pPr>
            <a:r>
              <a:rPr lang="en-US" altLang="zh-CN" sz="1600"/>
              <a:t> ch=fgetc(fp);</a:t>
            </a:r>
            <a:endParaRPr lang="en-US" altLang="zh-CN" sz="1600"/>
          </a:p>
          <a:p>
            <a:pPr indent="0" fontAlgn="auto">
              <a:lnSpc>
                <a:spcPct val="100000"/>
              </a:lnSpc>
            </a:pPr>
            <a:r>
              <a:rPr lang="en-US" altLang="zh-CN" sz="1600"/>
              <a:t>}</a:t>
            </a:r>
            <a:endParaRPr lang="en-US" altLang="zh-CN" sz="1600"/>
          </a:p>
          <a:p>
            <a:pPr indent="0" fontAlgn="auto">
              <a:lnSpc>
                <a:spcPct val="100000"/>
              </a:lnSpc>
            </a:pPr>
            <a:r>
              <a:rPr lang="en-US" altLang="zh-CN" sz="1600"/>
              <a:t> fclose(fp);</a:t>
            </a:r>
            <a:endParaRPr lang="en-US" altLang="zh-CN" sz="1600"/>
          </a:p>
          <a:p>
            <a:pPr indent="0" fontAlgn="auto">
              <a:lnSpc>
                <a:spcPct val="100000"/>
              </a:lnSpc>
            </a:pPr>
            <a:r>
              <a:rPr lang="en-US" altLang="zh-CN" sz="1600"/>
              <a:t>}</a:t>
            </a:r>
            <a:endParaRPr lang="en-US" altLang="zh-CN" sz="1600"/>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6" name="图片 5" descr="VCG211367570136"/>
          <p:cNvPicPr>
            <a:picLocks noChangeAspect="1"/>
          </p:cNvPicPr>
          <p:nvPr>
            <p:custDataLst>
              <p:tags r:id="rId2"/>
            </p:custDataLst>
          </p:nvPr>
        </p:nvPicPr>
        <p:blipFill>
          <a:blip r:embed="rId1">
            <a:alphaModFix amt="97000"/>
          </a:blip>
          <a:srcRect t="-1051"/>
          <a:stretch>
            <a:fillRect/>
          </a:stretch>
        </p:blipFill>
        <p:spPr>
          <a:xfrm>
            <a:off x="598368" y="219393"/>
            <a:ext cx="11030177" cy="6346824"/>
          </a:xfrm>
          <a:prstGeom prst="rect">
            <a:avLst/>
          </a:prstGeom>
        </p:spPr>
      </p:pic>
      <p:pic>
        <p:nvPicPr>
          <p:cNvPr id="2" name="图片 1"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65" name="稻壳儿：耗崽 1-5"/>
          <p:cNvSpPr txBox="1"/>
          <p:nvPr>
            <p:custDataLst>
              <p:tags r:id="rId7"/>
            </p:custDataLst>
          </p:nvPr>
        </p:nvSpPr>
        <p:spPr>
          <a:xfrm>
            <a:off x="11609070" y="6433503"/>
            <a:ext cx="197485" cy="168910"/>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pPr>
            <a:r>
              <a:rPr kumimoji="0" lang="en-US" altLang="zh-CN" sz="1100" b="0" i="0" u="none" strike="noStrike" kern="1200" cap="none" spc="0" normalizeH="0" baseline="0" noProof="0" dirty="0">
                <a:ln>
                  <a:noFill/>
                </a:ln>
                <a:solidFill>
                  <a:schemeClr val="lt1">
                    <a:lumMod val="50000"/>
                  </a:schemeClr>
                </a:solidFill>
                <a:effectLst/>
                <a:uLnTx/>
                <a:uFillTx/>
                <a:latin typeface="汉仪中黑 简" panose="00020600040101010101" charset="-122"/>
                <a:ea typeface="汉仪中黑 简" panose="00020600040101010101" charset="-122"/>
                <a:cs typeface="+mn-ea"/>
                <a:sym typeface="汉仪中黑S" panose="00020600040101010101" pitchFamily="18" charset="-122"/>
              </a:rPr>
              <a:t>04</a:t>
            </a:r>
            <a:endParaRPr kumimoji="0" lang="en-US" altLang="zh-CN" sz="1100" b="0" i="0" u="none" strike="noStrike" kern="1200" cap="none" spc="0" normalizeH="0" baseline="0" noProof="0" dirty="0">
              <a:ln>
                <a:noFill/>
              </a:ln>
              <a:solidFill>
                <a:schemeClr val="lt1">
                  <a:lumMod val="50000"/>
                </a:schemeClr>
              </a:solidFill>
              <a:effectLst/>
              <a:uLnTx/>
              <a:uFillTx/>
              <a:latin typeface="汉仪中黑 简" panose="00020600040101010101" charset="-122"/>
              <a:ea typeface="汉仪中黑 简" panose="00020600040101010101" charset="-122"/>
              <a:cs typeface="+mn-ea"/>
              <a:sym typeface="汉仪中黑S" panose="00020600040101010101" pitchFamily="18" charset="-122"/>
            </a:endParaRPr>
          </a:p>
        </p:txBody>
      </p:sp>
      <p:sp>
        <p:nvSpPr>
          <p:cNvPr id="3" name="文本框 2"/>
          <p:cNvSpPr txBox="1"/>
          <p:nvPr/>
        </p:nvSpPr>
        <p:spPr>
          <a:xfrm>
            <a:off x="1076325" y="318770"/>
            <a:ext cx="9574530" cy="6247130"/>
          </a:xfrm>
          <a:prstGeom prst="rect">
            <a:avLst/>
          </a:prstGeom>
          <a:noFill/>
        </p:spPr>
        <p:txBody>
          <a:bodyPr wrap="square" rtlCol="0">
            <a:spAutoFit/>
          </a:bodyPr>
          <a:p>
            <a:pPr indent="0" fontAlgn="auto">
              <a:lnSpc>
                <a:spcPct val="100000"/>
              </a:lnSpc>
            </a:pPr>
            <a:r>
              <a:rPr lang="zh-CN" altLang="en-US" sz="1600"/>
              <a:t>程序中首先定义了文件指针</a:t>
            </a:r>
            <a:r>
              <a:rPr lang="en-US" altLang="zh-CN" sz="1600"/>
              <a:t> fp</a:t>
            </a:r>
            <a:r>
              <a:rPr lang="zh-CN" altLang="en-US" sz="1600"/>
              <a:t>，以读文本文件方式打开文件</a:t>
            </a:r>
            <a:r>
              <a:rPr lang="en-US" altLang="zh-CN" sz="1600"/>
              <a:t> f1.txt</a:t>
            </a:r>
            <a:r>
              <a:rPr lang="zh-CN" altLang="en-US" sz="1600"/>
              <a:t>，并使</a:t>
            </a:r>
            <a:r>
              <a:rPr lang="en-US" altLang="zh-CN" sz="1600"/>
              <a:t> fp </a:t>
            </a:r>
            <a:r>
              <a:rPr lang="zh-CN" altLang="en-US" sz="1600"/>
              <a:t>指向该文件。若打开文件出错，则终止程序，否则，读出一个字符后进入循环，只要读出的字符不是文件结束标志（每个文件末有一个结束标志</a:t>
            </a:r>
            <a:r>
              <a:rPr lang="en-US" altLang="zh-CN" sz="1600"/>
              <a:t> EOF</a:t>
            </a:r>
            <a:r>
              <a:rPr lang="zh-CN" altLang="en-US" sz="1600"/>
              <a:t>）就显示该字符，再读入下一个字符，继续显示。每读一次，文件内部的位置指针向后移动一个字符，文件结束时，该指针指向</a:t>
            </a:r>
            <a:r>
              <a:rPr lang="en-US" altLang="zh-CN" sz="1600"/>
              <a:t> EOF</a:t>
            </a:r>
            <a:r>
              <a:rPr lang="zh-CN" altLang="en-US" sz="1600"/>
              <a:t>。</a:t>
            </a:r>
            <a:endParaRPr lang="zh-CN" altLang="en-US" sz="1600"/>
          </a:p>
          <a:p>
            <a:pPr indent="0" fontAlgn="auto">
              <a:lnSpc>
                <a:spcPct val="100000"/>
              </a:lnSpc>
            </a:pPr>
            <a:r>
              <a:rPr lang="en-US" altLang="zh-CN" sz="1600"/>
              <a:t>/***************************************************************/</a:t>
            </a:r>
            <a:endParaRPr lang="en-US" altLang="zh-CN" sz="1600"/>
          </a:p>
          <a:p>
            <a:pPr indent="0" fontAlgn="auto">
              <a:lnSpc>
                <a:spcPct val="100000"/>
              </a:lnSpc>
            </a:pPr>
            <a:r>
              <a:rPr lang="en-US" altLang="zh-CN" sz="1600"/>
              <a:t>/* </a:t>
            </a:r>
            <a:r>
              <a:rPr lang="zh-CN" altLang="en-US" sz="1600"/>
              <a:t>程序</a:t>
            </a:r>
            <a:r>
              <a:rPr lang="en-US" altLang="zh-CN" sz="1600"/>
              <a:t> : program 11_2_2.c */</a:t>
            </a:r>
            <a:endParaRPr lang="en-US" altLang="zh-CN" sz="1600"/>
          </a:p>
          <a:p>
            <a:pPr indent="0" fontAlgn="auto">
              <a:lnSpc>
                <a:spcPct val="100000"/>
              </a:lnSpc>
            </a:pPr>
            <a:r>
              <a:rPr lang="en-US" altLang="zh-CN" sz="1600"/>
              <a:t>/* </a:t>
            </a:r>
            <a:r>
              <a:rPr lang="zh-CN" altLang="en-US" sz="1600"/>
              <a:t>功能</a:t>
            </a:r>
            <a:r>
              <a:rPr lang="en-US" altLang="zh-CN" sz="1600"/>
              <a:t> : </a:t>
            </a:r>
            <a:r>
              <a:rPr lang="zh-CN" altLang="en-US" sz="1600"/>
              <a:t>输入一行字符</a:t>
            </a:r>
            <a:r>
              <a:rPr lang="en-US" altLang="zh-CN" sz="1600"/>
              <a:t> , </a:t>
            </a:r>
            <a:r>
              <a:rPr lang="zh-CN" altLang="en-US" sz="1600"/>
              <a:t>将它存入文件</a:t>
            </a:r>
            <a:r>
              <a:rPr lang="en-US" altLang="zh-CN" sz="1600"/>
              <a:t> input, </a:t>
            </a:r>
            <a:r>
              <a:rPr lang="zh-CN" altLang="en-US" sz="1600"/>
              <a:t>再读取文件内容并显示出来。</a:t>
            </a:r>
            <a:r>
              <a:rPr lang="en-US" altLang="zh-CN" sz="1600"/>
              <a:t> */</a:t>
            </a:r>
            <a:endParaRPr lang="en-US" altLang="zh-CN" sz="1600"/>
          </a:p>
          <a:p>
            <a:pPr indent="0" fontAlgn="auto">
              <a:lnSpc>
                <a:spcPct val="100000"/>
              </a:lnSpc>
            </a:pPr>
            <a:r>
              <a:rPr lang="en-US" altLang="zh-CN" sz="1600"/>
              <a:t>/***************************************************************/</a:t>
            </a:r>
            <a:endParaRPr lang="en-US" altLang="zh-CN" sz="1600"/>
          </a:p>
          <a:p>
            <a:pPr indent="0" fontAlgn="auto">
              <a:lnSpc>
                <a:spcPct val="100000"/>
              </a:lnSpc>
            </a:pPr>
            <a:r>
              <a:rPr lang="en-US" altLang="zh-CN" sz="1600"/>
              <a:t> #include &lt;stdio.h&gt;</a:t>
            </a:r>
            <a:endParaRPr lang="en-US" altLang="zh-CN" sz="1600"/>
          </a:p>
          <a:p>
            <a:pPr indent="0" fontAlgn="auto">
              <a:lnSpc>
                <a:spcPct val="100000"/>
              </a:lnSpc>
            </a:pPr>
            <a:r>
              <a:rPr lang="en-US" altLang="zh-CN" sz="1600"/>
              <a:t> void main()</a:t>
            </a:r>
            <a:endParaRPr lang="en-US" altLang="zh-CN" sz="1600"/>
          </a:p>
          <a:p>
            <a:pPr indent="0" fontAlgn="auto">
              <a:lnSpc>
                <a:spcPct val="100000"/>
              </a:lnSpc>
            </a:pPr>
            <a:r>
              <a:rPr lang="en-US" altLang="zh-CN" sz="1600"/>
              <a:t> { FILE *fp;</a:t>
            </a:r>
            <a:endParaRPr lang="en-US" altLang="zh-CN" sz="1600"/>
          </a:p>
          <a:p>
            <a:pPr indent="0" fontAlgn="auto">
              <a:lnSpc>
                <a:spcPct val="100000"/>
              </a:lnSpc>
            </a:pPr>
            <a:r>
              <a:rPr lang="en-US" altLang="zh-CN" sz="1600"/>
              <a:t> char ch;</a:t>
            </a:r>
            <a:endParaRPr lang="en-US" altLang="zh-CN" sz="1600"/>
          </a:p>
          <a:p>
            <a:pPr indent="0" fontAlgn="auto">
              <a:lnSpc>
                <a:spcPct val="100000"/>
              </a:lnSpc>
            </a:pPr>
            <a:r>
              <a:rPr lang="en-US" altLang="zh-CN" sz="1600"/>
              <a:t> if((fp=fopen("input.txt","w+"))==NULL)</a:t>
            </a:r>
            <a:endParaRPr lang="en-US" altLang="zh-CN" sz="1600"/>
          </a:p>
          <a:p>
            <a:pPr indent="0" fontAlgn="auto">
              <a:lnSpc>
                <a:spcPct val="100000"/>
              </a:lnSpc>
            </a:pPr>
            <a:r>
              <a:rPr lang="en-US" altLang="zh-CN" sz="1600"/>
              <a:t> {</a:t>
            </a:r>
            <a:endParaRPr lang="en-US" altLang="zh-CN" sz="1600"/>
          </a:p>
          <a:p>
            <a:pPr indent="0" fontAlgn="auto">
              <a:lnSpc>
                <a:spcPct val="100000"/>
              </a:lnSpc>
            </a:pPr>
            <a:r>
              <a:rPr lang="en-US" altLang="zh-CN" sz="1600"/>
              <a:t> printf("cannot open fi le!");</a:t>
            </a:r>
            <a:endParaRPr lang="en-US" altLang="zh-CN" sz="1600"/>
          </a:p>
          <a:p>
            <a:pPr indent="0" fontAlgn="auto">
              <a:lnSpc>
                <a:spcPct val="100000"/>
              </a:lnSpc>
            </a:pPr>
            <a:r>
              <a:rPr lang="en-US" altLang="zh-CN" sz="1600"/>
              <a:t> exit(0);</a:t>
            </a:r>
            <a:endParaRPr lang="en-US" altLang="zh-CN" sz="1600"/>
          </a:p>
          <a:p>
            <a:pPr indent="0" fontAlgn="auto">
              <a:lnSpc>
                <a:spcPct val="100000"/>
              </a:lnSpc>
            </a:pPr>
            <a:r>
              <a:rPr lang="en-US" altLang="zh-CN" sz="1600"/>
              <a:t> }</a:t>
            </a:r>
            <a:endParaRPr lang="en-US" altLang="zh-CN" sz="1600"/>
          </a:p>
          <a:p>
            <a:pPr indent="0" fontAlgn="auto">
              <a:lnSpc>
                <a:spcPct val="100000"/>
              </a:lnSpc>
            </a:pPr>
            <a:r>
              <a:rPr lang="en-US" altLang="zh-CN" sz="1600"/>
              <a:t> printf(" </a:t>
            </a:r>
            <a:r>
              <a:rPr lang="zh-CN" altLang="en-US" sz="1600"/>
              <a:t>输入一行字符</a:t>
            </a:r>
            <a:r>
              <a:rPr lang="en-US" altLang="zh-CN" sz="1600"/>
              <a:t> :\n");</a:t>
            </a:r>
            <a:endParaRPr lang="en-US" altLang="zh-CN" sz="1600"/>
          </a:p>
          <a:p>
            <a:pPr indent="0" fontAlgn="auto">
              <a:lnSpc>
                <a:spcPct val="100000"/>
              </a:lnSpc>
            </a:pPr>
            <a:r>
              <a:rPr lang="en-US" altLang="zh-CN" sz="1600"/>
              <a:t> ch=getchar(); /* </a:t>
            </a:r>
            <a:r>
              <a:rPr lang="zh-CN" altLang="en-US" sz="1600"/>
              <a:t>输入一行字符</a:t>
            </a:r>
            <a:r>
              <a:rPr lang="en-US" altLang="zh-CN" sz="1600"/>
              <a:t> , </a:t>
            </a:r>
            <a:r>
              <a:rPr lang="zh-CN" altLang="en-US" sz="1600"/>
              <a:t>将它存入文件</a:t>
            </a:r>
            <a:r>
              <a:rPr lang="en-US" altLang="zh-CN" sz="1600"/>
              <a:t> input */</a:t>
            </a:r>
            <a:endParaRPr lang="en-US" altLang="zh-CN" sz="1600"/>
          </a:p>
          <a:p>
            <a:pPr indent="0" fontAlgn="auto">
              <a:lnSpc>
                <a:spcPct val="100000"/>
              </a:lnSpc>
            </a:pPr>
            <a:r>
              <a:rPr lang="en-US" altLang="zh-CN" sz="1600"/>
              <a:t> while(ch!= '\n')</a:t>
            </a:r>
            <a:endParaRPr lang="en-US" altLang="zh-CN" sz="1600"/>
          </a:p>
          <a:p>
            <a:pPr indent="0" fontAlgn="auto">
              <a:lnSpc>
                <a:spcPct val="100000"/>
              </a:lnSpc>
            </a:pPr>
            <a:r>
              <a:rPr lang="en-US" altLang="zh-CN" sz="1600"/>
              <a:t> {</a:t>
            </a:r>
            <a:endParaRPr lang="en-US" altLang="zh-CN" sz="1600"/>
          </a:p>
          <a:p>
            <a:pPr indent="0" fontAlgn="auto">
              <a:lnSpc>
                <a:spcPct val="100000"/>
              </a:lnSpc>
            </a:pPr>
            <a:r>
              <a:rPr lang="en-US" altLang="zh-CN" sz="1600"/>
              <a:t> fputc(ch,fp);</a:t>
            </a:r>
            <a:endParaRPr lang="en-US" altLang="zh-CN" sz="1600"/>
          </a:p>
          <a:p>
            <a:pPr indent="0" fontAlgn="auto">
              <a:lnSpc>
                <a:spcPct val="100000"/>
              </a:lnSpc>
            </a:pPr>
            <a:r>
              <a:rPr lang="en-US" altLang="zh-CN" sz="1600"/>
              <a:t> ch=getchar();</a:t>
            </a:r>
            <a:endParaRPr lang="en-US" altLang="zh-CN" sz="1600"/>
          </a:p>
          <a:p>
            <a:pPr indent="0" fontAlgn="auto">
              <a:lnSpc>
                <a:spcPct val="100000"/>
              </a:lnSpc>
            </a:pPr>
            <a:r>
              <a:rPr lang="en-US" altLang="zh-CN" sz="1600"/>
              <a:t> }</a:t>
            </a:r>
            <a:endParaRPr lang="en-US" altLang="zh-CN" sz="1600"/>
          </a:p>
          <a:p>
            <a:pPr indent="0" fontAlgn="auto">
              <a:lnSpc>
                <a:spcPct val="100000"/>
              </a:lnSpc>
            </a:pPr>
            <a:r>
              <a:rPr lang="en-US" altLang="zh-CN" sz="1600"/>
              <a:t> fclose(fp);</a:t>
            </a:r>
            <a:endParaRPr lang="en-US" altLang="zh-CN" sz="1600"/>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p:nvPr>
            <p:custDataLst>
              <p:tags r:id="rId1"/>
            </p:custDataLst>
          </p:nvPr>
        </p:nvSpPr>
        <p:spPr>
          <a:xfrm>
            <a:off x="4956175" y="2817495"/>
            <a:ext cx="4657725" cy="1222375"/>
          </a:xfrm>
          <a:prstGeom prst="rect">
            <a:avLst/>
          </a:prstGeom>
          <a:noFill/>
          <a:ln>
            <a:noFill/>
          </a:ln>
        </p:spPr>
        <p:txBody>
          <a:bodyPr vert="horz" wrap="square" lIns="101600" tIns="38100" rIns="63500" bIns="38100" rtlCol="0" anchor="ctr" anchorCtr="0"/>
          <a:lstStyle>
            <a:lvl1pPr marL="0" marR="0" algn="l" defTabSz="914400" rtl="0" eaLnBrk="1" fontAlgn="auto" latinLnBrk="0" hangingPunct="1">
              <a:lnSpc>
                <a:spcPct val="100000"/>
              </a:lnSpc>
              <a:spcBef>
                <a:spcPct val="0"/>
              </a:spcBef>
              <a:buClrTx/>
              <a:buSzTx/>
              <a:buFontTx/>
              <a:buNone/>
              <a:defRPr kumimoji="0" lang="zh-CN" altLang="en-US" sz="4200" b="1" i="0" u="none" strike="noStrike" kern="1200" cap="none" spc="40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r>
              <a:rPr lang="zh-CN" altLang="en-US" sz="4000">
                <a:solidFill>
                  <a:schemeClr val="accent1">
                    <a:lumMod val="75000"/>
                  </a:schemeClr>
                </a:solidFill>
              </a:rPr>
              <a:t>字符串的读写</a:t>
            </a:r>
            <a:endParaRPr lang="zh-CN" altLang="en-US" sz="4000">
              <a:solidFill>
                <a:schemeClr val="accent1">
                  <a:lumMod val="75000"/>
                </a:schemeClr>
              </a:solidFill>
            </a:endParaRPr>
          </a:p>
        </p:txBody>
      </p:sp>
      <p:sp>
        <p:nvSpPr>
          <p:cNvPr id="51" name="文本框 50"/>
          <p:cNvSpPr txBox="1"/>
          <p:nvPr>
            <p:custDataLst>
              <p:tags r:id="rId2"/>
            </p:custDataLst>
          </p:nvPr>
        </p:nvSpPr>
        <p:spPr>
          <a:xfrm>
            <a:off x="1987550" y="1831772"/>
            <a:ext cx="2873850" cy="3195079"/>
          </a:xfrm>
          <a:prstGeom prst="rect">
            <a:avLst/>
          </a:prstGeom>
          <a:noFill/>
          <a:ln>
            <a:noFill/>
          </a:ln>
        </p:spPr>
        <p:txBody>
          <a:bodyPr wrap="square" lIns="101600" tIns="38100" rIns="63500" bIns="38100" rtlCol="0" anchor="ctr" anchorCtr="0">
            <a:normAutofit fontScale="90000"/>
          </a:bodyPr>
          <a:p>
            <a:pPr algn="r"/>
            <a:r>
              <a:rPr lang="en-US" altLang="zh-CN" sz="16600" spc="400" dirty="0">
                <a:ln w="38100">
                  <a:solidFill>
                    <a:schemeClr val="dk1"/>
                  </a:solidFill>
                </a:ln>
                <a:solidFill>
                  <a:schemeClr val="dk1">
                    <a:lumMod val="85000"/>
                    <a:lumOff val="15000"/>
                  </a:schemeClr>
                </a:solidFill>
                <a:latin typeface="Arial Black" panose="020B0A04020102020204" charset="0"/>
                <a:ea typeface="汉仪中黑 简" panose="00020600040101010101" charset="-122"/>
                <a:cs typeface="汉仪中黑 简" panose="00020600040101010101" charset="-122"/>
              </a:rPr>
              <a:t>03</a:t>
            </a:r>
            <a:endParaRPr lang="en-US" altLang="zh-CN" sz="16600" spc="400" dirty="0">
              <a:ln w="38100">
                <a:solidFill>
                  <a:schemeClr val="dk1"/>
                </a:solidFill>
              </a:ln>
              <a:solidFill>
                <a:schemeClr val="dk1">
                  <a:lumMod val="85000"/>
                  <a:lumOff val="15000"/>
                </a:schemeClr>
              </a:solidFill>
              <a:latin typeface="Arial Black" panose="020B0A04020102020204" charset="0"/>
              <a:ea typeface="汉仪中黑 简" panose="00020600040101010101" charset="-122"/>
              <a:cs typeface="汉仪中黑 简" panose="00020600040101010101"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8" name="图片 7" descr="VCG211367570136"/>
          <p:cNvPicPr>
            <a:picLocks noChangeAspect="1"/>
          </p:cNvPicPr>
          <p:nvPr>
            <p:custDataLst>
              <p:tags r:id="rId2"/>
            </p:custDataLst>
          </p:nvPr>
        </p:nvPicPr>
        <p:blipFill>
          <a:blip r:embed="rId1">
            <a:alphaModFix amt="97000"/>
          </a:blip>
          <a:srcRect t="-1051"/>
          <a:stretch>
            <a:fillRect/>
          </a:stretch>
        </p:blipFill>
        <p:spPr>
          <a:xfrm>
            <a:off x="579318" y="218758"/>
            <a:ext cx="11030177" cy="6346824"/>
          </a:xfrm>
          <a:prstGeom prst="rect">
            <a:avLst/>
          </a:prstGeom>
        </p:spPr>
      </p:pic>
      <p:pic>
        <p:nvPicPr>
          <p:cNvPr id="16" name="图片 15"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6" name="图片 5"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69" name="稻壳儿：耗崽 1-24"/>
          <p:cNvSpPr txBox="1"/>
          <p:nvPr/>
        </p:nvSpPr>
        <p:spPr>
          <a:xfrm>
            <a:off x="1221105" y="687070"/>
            <a:ext cx="100564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任务目标</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54" name="稻壳儿：耗崽 22-2"/>
          <p:cNvSpPr txBox="1">
            <a:spLocks noChangeArrowheads="1"/>
          </p:cNvSpPr>
          <p:nvPr>
            <p:custDataLst>
              <p:tags r:id="rId7"/>
            </p:custDataLst>
          </p:nvPr>
        </p:nvSpPr>
        <p:spPr bwMode="auto">
          <a:xfrm>
            <a:off x="1221105" y="1435100"/>
            <a:ext cx="9847580" cy="1078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l" eaLnBrk="1" fontAlgn="base" hangingPunct="1">
              <a:lnSpc>
                <a:spcPct val="130000"/>
              </a:lnSpc>
              <a:spcBef>
                <a:spcPct val="0"/>
              </a:spcBef>
              <a:spcAft>
                <a:spcPct val="0"/>
              </a:spcAft>
            </a:pP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1.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能正确使用</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fgets()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函数读取文件中的字符串；</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2.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能正确使用</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fputs()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函数向文件中写入或追加一个字符串；</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3.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会利用周围的资源解决实际问题，具备求知精神。</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p:txBody>
      </p:sp>
      <p:sp>
        <p:nvSpPr>
          <p:cNvPr id="10" name="稻壳儿：耗崽 1-24"/>
          <p:cNvSpPr txBox="1"/>
          <p:nvPr/>
        </p:nvSpPr>
        <p:spPr>
          <a:xfrm>
            <a:off x="1221105" y="2835275"/>
            <a:ext cx="100564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任务描述</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11" name="稻壳儿：耗崽 22-2"/>
          <p:cNvSpPr txBox="1">
            <a:spLocks noChangeArrowheads="1"/>
          </p:cNvSpPr>
          <p:nvPr>
            <p:custDataLst>
              <p:tags r:id="rId8"/>
            </p:custDataLst>
          </p:nvPr>
        </p:nvSpPr>
        <p:spPr bwMode="auto">
          <a:xfrm>
            <a:off x="1221105" y="3583305"/>
            <a:ext cx="9847580" cy="718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l" eaLnBrk="1" fontAlgn="base" hangingPunct="1">
              <a:lnSpc>
                <a:spcPct val="130000"/>
              </a:lnSpc>
              <a:spcBef>
                <a:spcPct val="0"/>
              </a:spcBef>
              <a:spcAft>
                <a:spcPct val="0"/>
              </a:spcAft>
            </a:pP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任务</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program 11_3_1</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读取文件</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input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中的一个包含</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6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个字符的字符串；</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任务</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program 11_3_2</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在【</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program11_2_2.c</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】建立的文件</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input.txt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中追加一个字符串。</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6" name="图片 5" descr="VCG211367570136"/>
          <p:cNvPicPr>
            <a:picLocks noChangeAspect="1"/>
          </p:cNvPicPr>
          <p:nvPr>
            <p:custDataLst>
              <p:tags r:id="rId2"/>
            </p:custDataLst>
          </p:nvPr>
        </p:nvPicPr>
        <p:blipFill>
          <a:blip r:embed="rId1">
            <a:alphaModFix amt="97000"/>
          </a:blip>
          <a:srcRect t="-1051"/>
          <a:stretch>
            <a:fillRect/>
          </a:stretch>
        </p:blipFill>
        <p:spPr>
          <a:xfrm>
            <a:off x="598368" y="219393"/>
            <a:ext cx="11030177" cy="6346824"/>
          </a:xfrm>
          <a:prstGeom prst="rect">
            <a:avLst/>
          </a:prstGeom>
        </p:spPr>
      </p:pic>
      <p:pic>
        <p:nvPicPr>
          <p:cNvPr id="2" name="图片 1"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32" name="稻壳儿：耗崽 1-24"/>
          <p:cNvSpPr txBox="1"/>
          <p:nvPr/>
        </p:nvSpPr>
        <p:spPr>
          <a:xfrm>
            <a:off x="1061085" y="641350"/>
            <a:ext cx="100691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预备知识</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52" name="稻壳儿：耗崽 2"/>
          <p:cNvSpPr/>
          <p:nvPr>
            <p:custDataLst>
              <p:tags r:id="rId7"/>
            </p:custDataLst>
          </p:nvPr>
        </p:nvSpPr>
        <p:spPr>
          <a:xfrm>
            <a:off x="1061085" y="1282065"/>
            <a:ext cx="9484360" cy="37026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p:txBody>
      </p:sp>
      <p:sp>
        <p:nvSpPr>
          <p:cNvPr id="20491" name="稻壳儿：耗崽 3-2"/>
          <p:cNvSpPr>
            <a:spLocks noChangeArrowheads="1"/>
          </p:cNvSpPr>
          <p:nvPr>
            <p:custDataLst>
              <p:tags r:id="rId8"/>
            </p:custDataLst>
          </p:nvPr>
        </p:nvSpPr>
        <p:spPr bwMode="auto">
          <a:xfrm>
            <a:off x="1224915" y="1586230"/>
            <a:ext cx="9188450" cy="2971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30000"/>
              </a:lnSpc>
            </a:pPr>
            <a:r>
              <a:rPr lang="zh-CN" altLang="en-US" sz="3200" b="1"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一、字符串读取函数</a:t>
            </a:r>
            <a:r>
              <a:rPr lang="en-US" altLang="zh-CN" sz="3200" b="1"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fgets</a:t>
            </a:r>
            <a:endParaRPr lang="en-US" altLang="zh-CN" sz="3200" b="1"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a:p>
            <a:pPr algn="just">
              <a:lnSpc>
                <a:spcPct val="130000"/>
              </a:lnSpc>
            </a:pP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fgets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函数调用的形式为：</a:t>
            </a:r>
            <a:endPar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a:p>
            <a:pPr algn="just">
              <a:lnSpc>
                <a:spcPct val="130000"/>
              </a:lnSpc>
            </a:pP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fgets(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字符数组名</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st,n,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文件指针</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fp);</a:t>
            </a:r>
            <a:endPar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a:p>
            <a:pPr algn="just">
              <a:lnSpc>
                <a:spcPct val="130000"/>
              </a:lnSpc>
            </a:pP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【功能】从</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fp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所指向的文件中读取</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n-1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个字符，并在最后一个字符后加上串结束标志</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“\0”</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，组成字符串后存入字符数组</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st</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st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指定的内存区）中。假如函数运行正确，则返回数组</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st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的首地址，否则返回</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NULL</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a:t>
            </a:r>
            <a:endPar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a:p>
            <a:pPr algn="just">
              <a:lnSpc>
                <a:spcPct val="130000"/>
              </a:lnSpc>
            </a:pP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【注意】在读完</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n-1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个字符之前，假如遇到了换行符或</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EOF</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，则只读到该位置便停止，在其后补充字符串结束标志</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“\0”</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，组成字符串，存入</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st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指定的内存区中。</a:t>
            </a:r>
            <a:endPar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p:nvPr>
            <p:custDataLst>
              <p:tags r:id="rId1"/>
            </p:custDataLst>
          </p:nvPr>
        </p:nvSpPr>
        <p:spPr>
          <a:xfrm>
            <a:off x="3001645" y="2501900"/>
            <a:ext cx="5299075" cy="1805305"/>
          </a:xfrm>
          <a:prstGeom prst="rect">
            <a:avLst/>
          </a:prstGeom>
          <a:noFill/>
          <a:ln>
            <a:noFill/>
          </a:ln>
        </p:spPr>
        <p:txBody>
          <a:bodyPr vert="horz" wrap="square" lIns="101600" tIns="38100" rIns="63500" bIns="38100" rtlCol="0" anchor="ctr" anchorCtr="0"/>
          <a:lstStyle>
            <a:lvl1pPr marL="0" marR="0" algn="l" defTabSz="914400" rtl="0" eaLnBrk="1" fontAlgn="auto" latinLnBrk="0" hangingPunct="1">
              <a:lnSpc>
                <a:spcPct val="100000"/>
              </a:lnSpc>
              <a:spcBef>
                <a:spcPct val="0"/>
              </a:spcBef>
              <a:buClrTx/>
              <a:buSzTx/>
              <a:buFontTx/>
              <a:buNone/>
              <a:defRPr kumimoji="0" lang="zh-CN" altLang="en-US" sz="4200" b="1" i="0" u="none" strike="noStrike" kern="1200" cap="none" spc="40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r>
              <a:rPr lang="zh-CN" altLang="en-US" sz="4800">
                <a:solidFill>
                  <a:schemeClr val="accent1">
                    <a:lumMod val="75000"/>
                  </a:schemeClr>
                </a:solidFill>
              </a:rPr>
              <a:t>单元十一　</a:t>
            </a:r>
            <a:endParaRPr lang="zh-CN" altLang="en-US" sz="4800">
              <a:solidFill>
                <a:schemeClr val="accent1">
                  <a:lumMod val="75000"/>
                </a:schemeClr>
              </a:solidFill>
            </a:endParaRPr>
          </a:p>
          <a:p>
            <a:r>
              <a:rPr lang="zh-CN" altLang="en-US" sz="4800">
                <a:solidFill>
                  <a:schemeClr val="accent1">
                    <a:lumMod val="75000"/>
                  </a:schemeClr>
                </a:solidFill>
              </a:rPr>
              <a:t>文件读写技术</a:t>
            </a:r>
            <a:endParaRPr lang="zh-CN" altLang="en-US" sz="4800">
              <a:solidFill>
                <a:schemeClr val="accent1">
                  <a:lumMod val="75000"/>
                </a:schemeClr>
              </a:solidFill>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6" name="图片 5" descr="VCG211367570136"/>
          <p:cNvPicPr>
            <a:picLocks noChangeAspect="1"/>
          </p:cNvPicPr>
          <p:nvPr>
            <p:custDataLst>
              <p:tags r:id="rId2"/>
            </p:custDataLst>
          </p:nvPr>
        </p:nvPicPr>
        <p:blipFill>
          <a:blip r:embed="rId1">
            <a:alphaModFix amt="97000"/>
          </a:blip>
          <a:srcRect t="-1051"/>
          <a:stretch>
            <a:fillRect/>
          </a:stretch>
        </p:blipFill>
        <p:spPr>
          <a:xfrm>
            <a:off x="598368" y="219393"/>
            <a:ext cx="11030177" cy="6346824"/>
          </a:xfrm>
          <a:prstGeom prst="rect">
            <a:avLst/>
          </a:prstGeom>
        </p:spPr>
      </p:pic>
      <p:pic>
        <p:nvPicPr>
          <p:cNvPr id="2" name="图片 1"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32" name="稻壳儿：耗崽 1-24"/>
          <p:cNvSpPr txBox="1"/>
          <p:nvPr/>
        </p:nvSpPr>
        <p:spPr>
          <a:xfrm>
            <a:off x="932180" y="454660"/>
            <a:ext cx="10345420"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二、字符串写入函数</a:t>
            </a:r>
            <a:r>
              <a:rPr lang="en-US" altLang="zh-CN"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 fputs</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grpSp>
        <p:nvGrpSpPr>
          <p:cNvPr id="3" name="组合 2" descr="7b0a202020202274657874626f78223a2022220a7d0a"/>
          <p:cNvGrpSpPr/>
          <p:nvPr/>
        </p:nvGrpSpPr>
        <p:grpSpPr>
          <a:xfrm>
            <a:off x="1621790" y="1329055"/>
            <a:ext cx="8582025" cy="4694555"/>
            <a:chOff x="5910" y="3275"/>
            <a:chExt cx="7372" cy="4212"/>
          </a:xfrm>
        </p:grpSpPr>
        <p:sp>
          <p:nvSpPr>
            <p:cNvPr id="2126" name="图形 2114"/>
            <p:cNvSpPr/>
            <p:nvPr/>
          </p:nvSpPr>
          <p:spPr>
            <a:xfrm>
              <a:off x="12806" y="7044"/>
              <a:ext cx="462" cy="443"/>
            </a:xfrm>
            <a:custGeom>
              <a:avLst/>
              <a:gdLst>
                <a:gd name="connsiteX0" fmla="*/ 153621 w 293354"/>
                <a:gd name="connsiteY0" fmla="*/ 242148 h 281203"/>
                <a:gd name="connsiteX1" fmla="*/ 6943 w 293354"/>
                <a:gd name="connsiteY1" fmla="*/ 242148 h 281203"/>
                <a:gd name="connsiteX2" fmla="*/ 6943 w 293354"/>
                <a:gd name="connsiteY2" fmla="*/ 51207 h 281203"/>
                <a:gd name="connsiteX3" fmla="*/ 6943 w 293354"/>
                <a:gd name="connsiteY3" fmla="*/ 0 h 281203"/>
                <a:gd name="connsiteX4" fmla="*/ 0 w 293354"/>
                <a:gd name="connsiteY4" fmla="*/ 0 h 281203"/>
                <a:gd name="connsiteX5" fmla="*/ 0 w 293354"/>
                <a:gd name="connsiteY5" fmla="*/ 90263 h 281203"/>
                <a:gd name="connsiteX6" fmla="*/ 0 w 293354"/>
                <a:gd name="connsiteY6" fmla="*/ 281204 h 281203"/>
                <a:gd name="connsiteX7" fmla="*/ 146677 w 293354"/>
                <a:gd name="connsiteY7" fmla="*/ 281204 h 281203"/>
                <a:gd name="connsiteX8" fmla="*/ 293355 w 293354"/>
                <a:gd name="connsiteY8" fmla="*/ 144941 h 281203"/>
                <a:gd name="connsiteX9" fmla="*/ 153621 w 293354"/>
                <a:gd name="connsiteY9" fmla="*/ 242148 h 281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3354" h="281203">
                  <a:moveTo>
                    <a:pt x="153621" y="242148"/>
                  </a:moveTo>
                  <a:lnTo>
                    <a:pt x="6943" y="242148"/>
                  </a:lnTo>
                  <a:lnTo>
                    <a:pt x="6943" y="51207"/>
                  </a:lnTo>
                  <a:lnTo>
                    <a:pt x="6943" y="0"/>
                  </a:lnTo>
                  <a:lnTo>
                    <a:pt x="0" y="0"/>
                  </a:lnTo>
                  <a:lnTo>
                    <a:pt x="0" y="90263"/>
                  </a:lnTo>
                  <a:lnTo>
                    <a:pt x="0" y="281204"/>
                  </a:lnTo>
                  <a:lnTo>
                    <a:pt x="146677" y="281204"/>
                  </a:lnTo>
                  <a:cubicBezTo>
                    <a:pt x="226526" y="281204"/>
                    <a:pt x="290751" y="220450"/>
                    <a:pt x="293355" y="144941"/>
                  </a:cubicBezTo>
                  <a:cubicBezTo>
                    <a:pt x="274261" y="201356"/>
                    <a:pt x="218714" y="242148"/>
                    <a:pt x="153621" y="242148"/>
                  </a:cubicBezTo>
                  <a:close/>
                </a:path>
              </a:pathLst>
            </a:custGeom>
            <a:solidFill>
              <a:srgbClr val="FFBB00"/>
            </a:solidFill>
            <a:ln w="8678" cap="flat">
              <a:noFill/>
              <a:prstDash val="solid"/>
              <a:miter/>
            </a:ln>
          </p:spPr>
          <p:txBody>
            <a:bodyPr rtlCol="0" anchor="ctr"/>
            <a:lstStyle/>
            <a:p>
              <a:endParaRPr lang="zh-CN" altLang="en-US"/>
            </a:p>
          </p:txBody>
        </p:sp>
        <p:sp>
          <p:nvSpPr>
            <p:cNvPr id="2127" name="图形 2114"/>
            <p:cNvSpPr/>
            <p:nvPr/>
          </p:nvSpPr>
          <p:spPr>
            <a:xfrm>
              <a:off x="12837" y="6967"/>
              <a:ext cx="443" cy="288"/>
            </a:xfrm>
            <a:custGeom>
              <a:avLst/>
              <a:gdLst>
                <a:gd name="connsiteX0" fmla="*/ 274261 w 281204"/>
                <a:gd name="connsiteY0" fmla="*/ 178790 h 183129"/>
                <a:gd name="connsiteX1" fmla="*/ 274261 w 281204"/>
                <a:gd name="connsiteY1" fmla="*/ 183130 h 183129"/>
                <a:gd name="connsiteX2" fmla="*/ 281204 w 281204"/>
                <a:gd name="connsiteY2" fmla="*/ 140602 h 183129"/>
                <a:gd name="connsiteX3" fmla="*/ 140602 w 281204"/>
                <a:gd name="connsiteY3" fmla="*/ 0 h 183129"/>
                <a:gd name="connsiteX4" fmla="*/ 0 w 281204"/>
                <a:gd name="connsiteY4" fmla="*/ 0 h 183129"/>
                <a:gd name="connsiteX5" fmla="*/ 0 w 281204"/>
                <a:gd name="connsiteY5" fmla="*/ 39056 h 183129"/>
                <a:gd name="connsiteX6" fmla="*/ 133659 w 281204"/>
                <a:gd name="connsiteY6" fmla="*/ 39056 h 183129"/>
                <a:gd name="connsiteX7" fmla="*/ 274261 w 281204"/>
                <a:gd name="connsiteY7" fmla="*/ 178790 h 183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1204" h="183129">
                  <a:moveTo>
                    <a:pt x="274261" y="178790"/>
                  </a:moveTo>
                  <a:cubicBezTo>
                    <a:pt x="274261" y="180526"/>
                    <a:pt x="274261" y="181394"/>
                    <a:pt x="274261" y="183130"/>
                  </a:cubicBezTo>
                  <a:cubicBezTo>
                    <a:pt x="278601" y="169243"/>
                    <a:pt x="281204" y="155356"/>
                    <a:pt x="281204" y="140602"/>
                  </a:cubicBezTo>
                  <a:cubicBezTo>
                    <a:pt x="281204" y="63358"/>
                    <a:pt x="218714" y="0"/>
                    <a:pt x="140602" y="0"/>
                  </a:cubicBezTo>
                  <a:lnTo>
                    <a:pt x="0" y="0"/>
                  </a:lnTo>
                  <a:lnTo>
                    <a:pt x="0" y="39056"/>
                  </a:lnTo>
                  <a:lnTo>
                    <a:pt x="133659" y="39056"/>
                  </a:lnTo>
                  <a:cubicBezTo>
                    <a:pt x="211771" y="38188"/>
                    <a:pt x="274261" y="101546"/>
                    <a:pt x="274261" y="178790"/>
                  </a:cubicBezTo>
                  <a:close/>
                </a:path>
              </a:pathLst>
            </a:custGeom>
            <a:solidFill>
              <a:srgbClr val="FFBB00"/>
            </a:solidFill>
            <a:ln w="8678" cap="flat">
              <a:noFill/>
              <a:prstDash val="solid"/>
              <a:miter/>
            </a:ln>
          </p:spPr>
          <p:txBody>
            <a:bodyPr rtlCol="0" anchor="ctr"/>
            <a:lstStyle/>
            <a:p>
              <a:endParaRPr lang="zh-CN" altLang="en-US"/>
            </a:p>
          </p:txBody>
        </p:sp>
        <p:sp>
          <p:nvSpPr>
            <p:cNvPr id="2128" name="图形 2114"/>
            <p:cNvSpPr/>
            <p:nvPr/>
          </p:nvSpPr>
          <p:spPr>
            <a:xfrm>
              <a:off x="5930" y="3658"/>
              <a:ext cx="7338" cy="3589"/>
            </a:xfrm>
            <a:custGeom>
              <a:avLst/>
              <a:gdLst>
                <a:gd name="connsiteX0" fmla="*/ 1626503 w 4659861"/>
                <a:gd name="connsiteY0" fmla="*/ 2190614 h 2279141"/>
                <a:gd name="connsiteX1" fmla="*/ 144107 w 4659861"/>
                <a:gd name="connsiteY1" fmla="*/ 2190614 h 2279141"/>
                <a:gd name="connsiteX2" fmla="*/ 33 w 4659861"/>
                <a:gd name="connsiteY2" fmla="*/ 2048276 h 2279141"/>
                <a:gd name="connsiteX3" fmla="*/ 140635 w 4659861"/>
                <a:gd name="connsiteY3" fmla="*/ 1910278 h 2279141"/>
                <a:gd name="connsiteX4" fmla="*/ 281237 w 4659861"/>
                <a:gd name="connsiteY4" fmla="*/ 1910278 h 2279141"/>
                <a:gd name="connsiteX5" fmla="*/ 281237 w 4659861"/>
                <a:gd name="connsiteY5" fmla="*/ 0 h 2279141"/>
                <a:gd name="connsiteX6" fmla="*/ 1626503 w 4659861"/>
                <a:gd name="connsiteY6" fmla="*/ 0 h 2279141"/>
                <a:gd name="connsiteX7" fmla="*/ 3033392 w 4659861"/>
                <a:gd name="connsiteY7" fmla="*/ 0 h 2279141"/>
                <a:gd name="connsiteX8" fmla="*/ 4468921 w 4659861"/>
                <a:gd name="connsiteY8" fmla="*/ 0 h 2279141"/>
                <a:gd name="connsiteX9" fmla="*/ 4659862 w 4659861"/>
                <a:gd name="connsiteY9" fmla="*/ 190941 h 2279141"/>
                <a:gd name="connsiteX10" fmla="*/ 4659862 w 4659861"/>
                <a:gd name="connsiteY10" fmla="*/ 2279141 h 2279141"/>
                <a:gd name="connsiteX11" fmla="*/ 4519260 w 4659861"/>
                <a:gd name="connsiteY11" fmla="*/ 2189746 h 2279141"/>
                <a:gd name="connsiteX12" fmla="*/ 3033392 w 4659861"/>
                <a:gd name="connsiteY12" fmla="*/ 2189746 h 2279141"/>
                <a:gd name="connsiteX13" fmla="*/ 1626503 w 4659861"/>
                <a:gd name="connsiteY13" fmla="*/ 2189746 h 2279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659861" h="2279141">
                  <a:moveTo>
                    <a:pt x="1626503" y="2190614"/>
                  </a:moveTo>
                  <a:lnTo>
                    <a:pt x="144107" y="2190614"/>
                  </a:lnTo>
                  <a:cubicBezTo>
                    <a:pt x="65127" y="2190614"/>
                    <a:pt x="-1703" y="2126389"/>
                    <a:pt x="33" y="2048276"/>
                  </a:cubicBezTo>
                  <a:cubicBezTo>
                    <a:pt x="1769" y="1971900"/>
                    <a:pt x="63391" y="1910278"/>
                    <a:pt x="140635" y="1910278"/>
                  </a:cubicBezTo>
                  <a:lnTo>
                    <a:pt x="281237" y="1910278"/>
                  </a:lnTo>
                  <a:lnTo>
                    <a:pt x="281237" y="0"/>
                  </a:lnTo>
                  <a:lnTo>
                    <a:pt x="1626503" y="0"/>
                  </a:lnTo>
                  <a:lnTo>
                    <a:pt x="3033392" y="0"/>
                  </a:lnTo>
                  <a:lnTo>
                    <a:pt x="4468921" y="0"/>
                  </a:lnTo>
                  <a:cubicBezTo>
                    <a:pt x="4574806" y="0"/>
                    <a:pt x="4659862" y="85923"/>
                    <a:pt x="4659862" y="190941"/>
                  </a:cubicBezTo>
                  <a:lnTo>
                    <a:pt x="4659862" y="2279141"/>
                  </a:lnTo>
                  <a:cubicBezTo>
                    <a:pt x="4659862" y="2201897"/>
                    <a:pt x="4597372" y="2189746"/>
                    <a:pt x="4519260" y="2189746"/>
                  </a:cubicBezTo>
                  <a:lnTo>
                    <a:pt x="3033392" y="2189746"/>
                  </a:lnTo>
                  <a:lnTo>
                    <a:pt x="1626503" y="2189746"/>
                  </a:lnTo>
                  <a:close/>
                </a:path>
              </a:pathLst>
            </a:custGeom>
            <a:solidFill>
              <a:srgbClr val="FFBB00"/>
            </a:solidFill>
            <a:ln w="8678" cap="flat">
              <a:noFill/>
              <a:prstDash val="solid"/>
              <a:miter/>
            </a:ln>
          </p:spPr>
          <p:txBody>
            <a:bodyPr rtlCol="0" anchor="ctr"/>
            <a:lstStyle/>
            <a:p>
              <a:endParaRPr lang="zh-CN" altLang="en-US"/>
            </a:p>
          </p:txBody>
        </p:sp>
        <p:sp>
          <p:nvSpPr>
            <p:cNvPr id="2129" name="图形 2114"/>
            <p:cNvSpPr/>
            <p:nvPr/>
          </p:nvSpPr>
          <p:spPr>
            <a:xfrm>
              <a:off x="13268" y="7131"/>
              <a:ext cx="14" cy="56"/>
            </a:xfrm>
            <a:custGeom>
              <a:avLst/>
              <a:gdLst>
                <a:gd name="connsiteX0" fmla="*/ 0 w 8679"/>
                <a:gd name="connsiteY0" fmla="*/ 0 h 35584"/>
                <a:gd name="connsiteX1" fmla="*/ 0 w 8679"/>
                <a:gd name="connsiteY1" fmla="*/ 35585 h 35584"/>
              </a:gdLst>
              <a:ahLst/>
              <a:cxnLst>
                <a:cxn ang="0">
                  <a:pos x="connsiteX0" y="connsiteY0"/>
                </a:cxn>
                <a:cxn ang="0">
                  <a:pos x="connsiteX1" y="connsiteY1"/>
                </a:cxn>
              </a:cxnLst>
              <a:rect l="l" t="t" r="r" b="b"/>
              <a:pathLst>
                <a:path w="8679" h="35584">
                  <a:moveTo>
                    <a:pt x="0" y="0"/>
                  </a:moveTo>
                  <a:lnTo>
                    <a:pt x="0" y="35585"/>
                  </a:lnTo>
                </a:path>
              </a:pathLst>
            </a:custGeom>
            <a:solidFill>
              <a:srgbClr val="FFFFFF"/>
            </a:solidFill>
            <a:ln w="26035" cap="flat">
              <a:solidFill>
                <a:srgbClr val="5477EC"/>
              </a:solidFill>
              <a:prstDash val="solid"/>
              <a:miter/>
            </a:ln>
          </p:spPr>
          <p:txBody>
            <a:bodyPr rtlCol="0" anchor="ctr"/>
            <a:lstStyle/>
            <a:p>
              <a:endParaRPr lang="zh-CN" altLang="en-US"/>
            </a:p>
          </p:txBody>
        </p:sp>
        <p:sp>
          <p:nvSpPr>
            <p:cNvPr id="2130" name="图形 2114"/>
            <p:cNvSpPr/>
            <p:nvPr/>
          </p:nvSpPr>
          <p:spPr>
            <a:xfrm>
              <a:off x="5930" y="3516"/>
              <a:ext cx="7338" cy="3671"/>
            </a:xfrm>
            <a:custGeom>
              <a:avLst/>
              <a:gdLst>
                <a:gd name="connsiteX0" fmla="*/ 4659862 w 4659861"/>
                <a:gd name="connsiteY0" fmla="*/ 2331216 h 2331216"/>
                <a:gd name="connsiteX1" fmla="*/ 4519260 w 4659861"/>
                <a:gd name="connsiteY1" fmla="*/ 2190614 h 2331216"/>
                <a:gd name="connsiteX2" fmla="*/ 3033392 w 4659861"/>
                <a:gd name="connsiteY2" fmla="*/ 2190614 h 2331216"/>
                <a:gd name="connsiteX3" fmla="*/ 1626503 w 4659861"/>
                <a:gd name="connsiteY3" fmla="*/ 2190614 h 2331216"/>
                <a:gd name="connsiteX4" fmla="*/ 144107 w 4659861"/>
                <a:gd name="connsiteY4" fmla="*/ 2190614 h 2331216"/>
                <a:gd name="connsiteX5" fmla="*/ 33 w 4659861"/>
                <a:gd name="connsiteY5" fmla="*/ 2047408 h 2331216"/>
                <a:gd name="connsiteX6" fmla="*/ 140635 w 4659861"/>
                <a:gd name="connsiteY6" fmla="*/ 1909410 h 2331216"/>
                <a:gd name="connsiteX7" fmla="*/ 281237 w 4659861"/>
                <a:gd name="connsiteY7" fmla="*/ 1909410 h 2331216"/>
                <a:gd name="connsiteX8" fmla="*/ 281237 w 4659861"/>
                <a:gd name="connsiteY8" fmla="*/ 0 h 2331216"/>
                <a:gd name="connsiteX9" fmla="*/ 1626503 w 4659861"/>
                <a:gd name="connsiteY9" fmla="*/ 0 h 2331216"/>
                <a:gd name="connsiteX10" fmla="*/ 3033392 w 4659861"/>
                <a:gd name="connsiteY10" fmla="*/ 0 h 2331216"/>
                <a:gd name="connsiteX11" fmla="*/ 4468921 w 4659861"/>
                <a:gd name="connsiteY11" fmla="*/ 0 h 2331216"/>
                <a:gd name="connsiteX12" fmla="*/ 4659862 w 4659861"/>
                <a:gd name="connsiteY12" fmla="*/ 190941 h 2331216"/>
                <a:gd name="connsiteX13" fmla="*/ 4659862 w 4659861"/>
                <a:gd name="connsiteY13" fmla="*/ 2295632 h 2331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659861" h="2331216">
                  <a:moveTo>
                    <a:pt x="4659862" y="2331216"/>
                  </a:moveTo>
                  <a:cubicBezTo>
                    <a:pt x="4659862" y="2253972"/>
                    <a:pt x="4597372" y="2190614"/>
                    <a:pt x="4519260" y="2190614"/>
                  </a:cubicBezTo>
                  <a:lnTo>
                    <a:pt x="3033392" y="2190614"/>
                  </a:lnTo>
                  <a:lnTo>
                    <a:pt x="1626503" y="2190614"/>
                  </a:lnTo>
                  <a:lnTo>
                    <a:pt x="144107" y="2190614"/>
                  </a:lnTo>
                  <a:cubicBezTo>
                    <a:pt x="65127" y="2190614"/>
                    <a:pt x="-1703" y="2126389"/>
                    <a:pt x="33" y="2047408"/>
                  </a:cubicBezTo>
                  <a:cubicBezTo>
                    <a:pt x="1769" y="1971032"/>
                    <a:pt x="63391" y="1909410"/>
                    <a:pt x="140635" y="1909410"/>
                  </a:cubicBezTo>
                  <a:lnTo>
                    <a:pt x="281237" y="1909410"/>
                  </a:lnTo>
                  <a:lnTo>
                    <a:pt x="281237" y="0"/>
                  </a:lnTo>
                  <a:lnTo>
                    <a:pt x="1626503" y="0"/>
                  </a:lnTo>
                  <a:lnTo>
                    <a:pt x="3033392" y="0"/>
                  </a:lnTo>
                  <a:lnTo>
                    <a:pt x="4468921" y="0"/>
                  </a:lnTo>
                  <a:cubicBezTo>
                    <a:pt x="4574806" y="0"/>
                    <a:pt x="4659862" y="85923"/>
                    <a:pt x="4659862" y="190941"/>
                  </a:cubicBezTo>
                  <a:lnTo>
                    <a:pt x="4659862" y="2295632"/>
                  </a:lnTo>
                </a:path>
              </a:pathLst>
            </a:custGeom>
            <a:solidFill>
              <a:srgbClr val="FFFFFF"/>
            </a:solidFill>
            <a:ln w="26035" cap="flat">
              <a:solidFill>
                <a:srgbClr val="5477EC"/>
              </a:solidFill>
              <a:prstDash val="solid"/>
              <a:miter/>
            </a:ln>
          </p:spPr>
          <p:txBody>
            <a:bodyPr rtlCol="0" anchor="ctr"/>
            <a:lstStyle/>
            <a:p>
              <a:endParaRPr lang="zh-CN" altLang="en-US"/>
            </a:p>
          </p:txBody>
        </p:sp>
        <p:sp>
          <p:nvSpPr>
            <p:cNvPr id="2131" name="图形 2114"/>
            <p:cNvSpPr/>
            <p:nvPr/>
          </p:nvSpPr>
          <p:spPr>
            <a:xfrm>
              <a:off x="5933" y="3356"/>
              <a:ext cx="509" cy="3442"/>
            </a:xfrm>
            <a:custGeom>
              <a:avLst/>
              <a:gdLst>
                <a:gd name="connsiteX0" fmla="*/ 322899 w 322899"/>
                <a:gd name="connsiteY0" fmla="*/ 0 h 2185406"/>
                <a:gd name="connsiteX1" fmla="*/ 322899 w 322899"/>
                <a:gd name="connsiteY1" fmla="*/ 2061295 h 2185406"/>
                <a:gd name="connsiteX2" fmla="*/ 166675 w 322899"/>
                <a:gd name="connsiteY2" fmla="*/ 2061295 h 2185406"/>
                <a:gd name="connsiteX3" fmla="*/ 15658 w 322899"/>
                <a:gd name="connsiteY3" fmla="*/ 2185407 h 2185406"/>
                <a:gd name="connsiteX4" fmla="*/ 9582 w 322899"/>
                <a:gd name="connsiteY4" fmla="*/ 141470 h 2185406"/>
                <a:gd name="connsiteX5" fmla="*/ 165807 w 322899"/>
                <a:gd name="connsiteY5" fmla="*/ 0 h 2185406"/>
                <a:gd name="connsiteX6" fmla="*/ 322899 w 322899"/>
                <a:gd name="connsiteY6" fmla="*/ 0 h 2185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2899" h="2185406">
                  <a:moveTo>
                    <a:pt x="322899" y="0"/>
                  </a:moveTo>
                  <a:lnTo>
                    <a:pt x="322899" y="2061295"/>
                  </a:lnTo>
                  <a:lnTo>
                    <a:pt x="166675" y="2061295"/>
                  </a:lnTo>
                  <a:cubicBezTo>
                    <a:pt x="79883" y="2061295"/>
                    <a:pt x="36488" y="2114238"/>
                    <a:pt x="15658" y="2185407"/>
                  </a:cubicBezTo>
                  <a:cubicBezTo>
                    <a:pt x="-15587" y="2179331"/>
                    <a:pt x="9582" y="141470"/>
                    <a:pt x="9582" y="141470"/>
                  </a:cubicBezTo>
                  <a:cubicBezTo>
                    <a:pt x="9582" y="63358"/>
                    <a:pt x="79883" y="0"/>
                    <a:pt x="165807" y="0"/>
                  </a:cubicBezTo>
                  <a:lnTo>
                    <a:pt x="322899" y="0"/>
                  </a:lnTo>
                  <a:close/>
                </a:path>
              </a:pathLst>
            </a:custGeom>
            <a:solidFill>
              <a:srgbClr val="FFBB00"/>
            </a:solidFill>
            <a:ln w="8678" cap="flat">
              <a:noFill/>
              <a:prstDash val="solid"/>
              <a:miter/>
            </a:ln>
          </p:spPr>
          <p:txBody>
            <a:bodyPr rtlCol="0" anchor="ctr"/>
            <a:lstStyle/>
            <a:p>
              <a:endParaRPr lang="zh-CN" altLang="en-US"/>
            </a:p>
          </p:txBody>
        </p:sp>
        <p:sp>
          <p:nvSpPr>
            <p:cNvPr id="2132" name="图形 2114"/>
            <p:cNvSpPr/>
            <p:nvPr/>
          </p:nvSpPr>
          <p:spPr>
            <a:xfrm>
              <a:off x="5930" y="3296"/>
              <a:ext cx="443" cy="3450"/>
            </a:xfrm>
            <a:custGeom>
              <a:avLst/>
              <a:gdLst>
                <a:gd name="connsiteX0" fmla="*/ 0 w 281204"/>
                <a:gd name="connsiteY0" fmla="*/ 2178463 h 2190613"/>
                <a:gd name="connsiteX1" fmla="*/ 0 w 281204"/>
                <a:gd name="connsiteY1" fmla="*/ 140602 h 2190613"/>
                <a:gd name="connsiteX2" fmla="*/ 140602 w 281204"/>
                <a:gd name="connsiteY2" fmla="*/ 0 h 2190613"/>
                <a:gd name="connsiteX3" fmla="*/ 281204 w 281204"/>
                <a:gd name="connsiteY3" fmla="*/ 0 h 2190613"/>
                <a:gd name="connsiteX4" fmla="*/ 281204 w 281204"/>
                <a:gd name="connsiteY4" fmla="*/ 2050012 h 2190613"/>
                <a:gd name="connsiteX5" fmla="*/ 140602 w 281204"/>
                <a:gd name="connsiteY5" fmla="*/ 2050012 h 2190613"/>
                <a:gd name="connsiteX6" fmla="*/ 0 w 281204"/>
                <a:gd name="connsiteY6" fmla="*/ 2190614 h 2190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1204" h="2190613">
                  <a:moveTo>
                    <a:pt x="0" y="2178463"/>
                  </a:moveTo>
                  <a:lnTo>
                    <a:pt x="0" y="140602"/>
                  </a:lnTo>
                  <a:cubicBezTo>
                    <a:pt x="0" y="63358"/>
                    <a:pt x="62490" y="0"/>
                    <a:pt x="140602" y="0"/>
                  </a:cubicBezTo>
                  <a:lnTo>
                    <a:pt x="281204" y="0"/>
                  </a:lnTo>
                  <a:lnTo>
                    <a:pt x="281204" y="2050012"/>
                  </a:lnTo>
                  <a:lnTo>
                    <a:pt x="140602" y="2050012"/>
                  </a:lnTo>
                  <a:cubicBezTo>
                    <a:pt x="63358" y="2050012"/>
                    <a:pt x="0" y="2112502"/>
                    <a:pt x="0" y="2190614"/>
                  </a:cubicBezTo>
                </a:path>
              </a:pathLst>
            </a:custGeom>
            <a:solidFill>
              <a:srgbClr val="FFFFFF"/>
            </a:solidFill>
            <a:ln w="26035" cap="flat">
              <a:solidFill>
                <a:srgbClr val="5477EC"/>
              </a:solidFill>
              <a:prstDash val="solid"/>
              <a:miter/>
            </a:ln>
          </p:spPr>
          <p:txBody>
            <a:bodyPr rtlCol="0" anchor="ctr"/>
            <a:lstStyle/>
            <a:p>
              <a:endParaRPr lang="zh-CN" altLang="en-US"/>
            </a:p>
          </p:txBody>
        </p:sp>
        <p:sp>
          <p:nvSpPr>
            <p:cNvPr id="2133" name="图形 2114"/>
            <p:cNvSpPr/>
            <p:nvPr/>
          </p:nvSpPr>
          <p:spPr>
            <a:xfrm>
              <a:off x="5930" y="6726"/>
              <a:ext cx="14" cy="19"/>
            </a:xfrm>
            <a:custGeom>
              <a:avLst/>
              <a:gdLst>
                <a:gd name="connsiteX0" fmla="*/ 0 w 8679"/>
                <a:gd name="connsiteY0" fmla="*/ 12151 h 12150"/>
                <a:gd name="connsiteX1" fmla="*/ 0 w 8679"/>
                <a:gd name="connsiteY1" fmla="*/ 0 h 12150"/>
              </a:gdLst>
              <a:ahLst/>
              <a:cxnLst>
                <a:cxn ang="0">
                  <a:pos x="connsiteX0" y="connsiteY0"/>
                </a:cxn>
                <a:cxn ang="0">
                  <a:pos x="connsiteX1" y="connsiteY1"/>
                </a:cxn>
              </a:cxnLst>
              <a:rect l="l" t="t" r="r" b="b"/>
              <a:pathLst>
                <a:path w="8679" h="12150">
                  <a:moveTo>
                    <a:pt x="0" y="12151"/>
                  </a:moveTo>
                  <a:lnTo>
                    <a:pt x="0" y="0"/>
                  </a:lnTo>
                </a:path>
              </a:pathLst>
            </a:custGeom>
            <a:solidFill>
              <a:srgbClr val="FFFFFF"/>
            </a:solidFill>
            <a:ln w="26035" cap="flat">
              <a:solidFill>
                <a:srgbClr val="5477EC"/>
              </a:solidFill>
              <a:prstDash val="solid"/>
              <a:miter/>
            </a:ln>
          </p:spPr>
          <p:txBody>
            <a:bodyPr rtlCol="0" anchor="ctr"/>
            <a:lstStyle/>
            <a:p>
              <a:endParaRPr lang="zh-CN" altLang="en-US"/>
            </a:p>
          </p:txBody>
        </p:sp>
        <p:sp>
          <p:nvSpPr>
            <p:cNvPr id="2134" name="图形 2114"/>
            <p:cNvSpPr/>
            <p:nvPr/>
          </p:nvSpPr>
          <p:spPr>
            <a:xfrm>
              <a:off x="5910" y="3275"/>
              <a:ext cx="14" cy="14"/>
            </a:xfrm>
            <a:custGeom>
              <a:avLst/>
              <a:gdLst/>
              <a:ahLst/>
              <a:cxnLst/>
              <a:rect l="l" t="t" r="r" b="b"/>
              <a:pathLst>
                <a:path w="8679" h="8679"/>
              </a:pathLst>
            </a:custGeom>
            <a:noFill/>
            <a:ln w="26035" cap="flat">
              <a:solidFill>
                <a:srgbClr val="5477EC"/>
              </a:solidFill>
              <a:prstDash val="solid"/>
              <a:miter/>
            </a:ln>
          </p:spPr>
          <p:txBody>
            <a:bodyPr rtlCol="0" anchor="ctr"/>
            <a:lstStyle/>
            <a:p>
              <a:endParaRPr lang="zh-CN" altLang="en-US"/>
            </a:p>
          </p:txBody>
        </p:sp>
        <p:sp>
          <p:nvSpPr>
            <p:cNvPr id="2135" name="图形 2114"/>
            <p:cNvSpPr/>
            <p:nvPr/>
          </p:nvSpPr>
          <p:spPr>
            <a:xfrm>
              <a:off x="12826" y="6967"/>
              <a:ext cx="443" cy="443"/>
            </a:xfrm>
            <a:custGeom>
              <a:avLst/>
              <a:gdLst>
                <a:gd name="connsiteX0" fmla="*/ 0 w 281204"/>
                <a:gd name="connsiteY0" fmla="*/ 0 h 281203"/>
                <a:gd name="connsiteX1" fmla="*/ 140602 w 281204"/>
                <a:gd name="connsiteY1" fmla="*/ 0 h 281203"/>
                <a:gd name="connsiteX2" fmla="*/ 281204 w 281204"/>
                <a:gd name="connsiteY2" fmla="*/ 140602 h 281203"/>
                <a:gd name="connsiteX3" fmla="*/ 140602 w 281204"/>
                <a:gd name="connsiteY3" fmla="*/ 281204 h 281203"/>
                <a:gd name="connsiteX4" fmla="*/ 0 w 281204"/>
                <a:gd name="connsiteY4" fmla="*/ 281204 h 281203"/>
                <a:gd name="connsiteX5" fmla="*/ 0 w 281204"/>
                <a:gd name="connsiteY5" fmla="*/ 90263 h 281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1204" h="281203">
                  <a:moveTo>
                    <a:pt x="0" y="0"/>
                  </a:moveTo>
                  <a:lnTo>
                    <a:pt x="140602" y="0"/>
                  </a:lnTo>
                  <a:cubicBezTo>
                    <a:pt x="217846" y="0"/>
                    <a:pt x="281204" y="62490"/>
                    <a:pt x="281204" y="140602"/>
                  </a:cubicBezTo>
                  <a:cubicBezTo>
                    <a:pt x="281204" y="217846"/>
                    <a:pt x="218714" y="281204"/>
                    <a:pt x="140602" y="281204"/>
                  </a:cubicBezTo>
                  <a:lnTo>
                    <a:pt x="0" y="281204"/>
                  </a:lnTo>
                  <a:lnTo>
                    <a:pt x="0" y="90263"/>
                  </a:lnTo>
                </a:path>
              </a:pathLst>
            </a:custGeom>
            <a:noFill/>
            <a:ln w="26035" cap="flat">
              <a:solidFill>
                <a:srgbClr val="5477EC"/>
              </a:solidFill>
              <a:prstDash val="solid"/>
              <a:miter/>
            </a:ln>
          </p:spPr>
          <p:txBody>
            <a:bodyPr rtlCol="0" anchor="ctr"/>
            <a:lstStyle/>
            <a:p>
              <a:endParaRPr lang="zh-CN" altLang="en-US"/>
            </a:p>
          </p:txBody>
        </p:sp>
        <p:sp>
          <p:nvSpPr>
            <p:cNvPr id="4" name="文本框 3"/>
            <p:cNvSpPr txBox="1"/>
            <p:nvPr/>
          </p:nvSpPr>
          <p:spPr>
            <a:xfrm>
              <a:off x="6788" y="3658"/>
              <a:ext cx="6176" cy="2957"/>
            </a:xfrm>
            <a:prstGeom prst="rect">
              <a:avLst/>
            </a:prstGeom>
            <a:noFill/>
          </p:spPr>
          <p:txBody>
            <a:bodyPr wrap="square" rtlCol="0">
              <a:noAutofit/>
            </a:bodyPr>
            <a:p>
              <a:pPr indent="457200" algn="just" fontAlgn="auto">
                <a:lnSpc>
                  <a:spcPct val="130000"/>
                </a:lnSpc>
              </a:pPr>
              <a:r>
                <a:rPr lang="en-US" altLang="zh-CN" sz="1600" spc="200">
                  <a:solidFill>
                    <a:schemeClr val="tx1"/>
                  </a:solidFill>
                  <a:uFillTx/>
                  <a:latin typeface="汉仪晴空体W" panose="00020600040101010101" charset="-122"/>
                  <a:ea typeface="汉仪晴空体W" panose="00020600040101010101" charset="-122"/>
                </a:rPr>
                <a:t>fputs </a:t>
              </a:r>
              <a:r>
                <a:rPr lang="zh-CN" altLang="en-US" sz="1600" spc="200">
                  <a:solidFill>
                    <a:schemeClr val="tx1"/>
                  </a:solidFill>
                  <a:uFillTx/>
                  <a:latin typeface="汉仪晴空体W" panose="00020600040101010101" charset="-122"/>
                  <a:ea typeface="汉仪晴空体W" panose="00020600040101010101" charset="-122"/>
                </a:rPr>
                <a:t>函数调用的形式为：</a:t>
              </a:r>
              <a:endParaRPr lang="zh-CN" altLang="en-US" sz="1600" spc="200">
                <a:solidFill>
                  <a:schemeClr val="tx1"/>
                </a:solidFill>
                <a:uFillTx/>
                <a:latin typeface="汉仪晴空体W" panose="00020600040101010101" charset="-122"/>
                <a:ea typeface="汉仪晴空体W" panose="00020600040101010101" charset="-122"/>
              </a:endParaRPr>
            </a:p>
            <a:p>
              <a:pPr indent="457200" algn="just" fontAlgn="auto">
                <a:lnSpc>
                  <a:spcPct val="130000"/>
                </a:lnSpc>
              </a:pPr>
              <a:r>
                <a:rPr lang="en-US" altLang="zh-CN" sz="1600" spc="200">
                  <a:solidFill>
                    <a:schemeClr val="tx1"/>
                  </a:solidFill>
                  <a:uFillTx/>
                  <a:latin typeface="汉仪晴空体W" panose="00020600040101010101" charset="-122"/>
                  <a:ea typeface="汉仪晴空体W" panose="00020600040101010101" charset="-122"/>
                </a:rPr>
                <a:t>fputs(st, </a:t>
              </a:r>
              <a:r>
                <a:rPr lang="zh-CN" altLang="en-US" sz="1600" spc="200">
                  <a:solidFill>
                    <a:schemeClr val="tx1"/>
                  </a:solidFill>
                  <a:uFillTx/>
                  <a:latin typeface="汉仪晴空体W" panose="00020600040101010101" charset="-122"/>
                  <a:ea typeface="汉仪晴空体W" panose="00020600040101010101" charset="-122"/>
                </a:rPr>
                <a:t>文件指针</a:t>
              </a:r>
              <a:r>
                <a:rPr lang="en-US" altLang="zh-CN" sz="1600" spc="200">
                  <a:solidFill>
                    <a:schemeClr val="tx1"/>
                  </a:solidFill>
                  <a:uFillTx/>
                  <a:latin typeface="汉仪晴空体W" panose="00020600040101010101" charset="-122"/>
                  <a:ea typeface="汉仪晴空体W" panose="00020600040101010101" charset="-122"/>
                </a:rPr>
                <a:t> fp);</a:t>
              </a:r>
              <a:endParaRPr lang="en-US" altLang="zh-CN" sz="1600" spc="200">
                <a:solidFill>
                  <a:schemeClr val="tx1"/>
                </a:solidFill>
                <a:uFillTx/>
                <a:latin typeface="汉仪晴空体W" panose="00020600040101010101" charset="-122"/>
                <a:ea typeface="汉仪晴空体W" panose="00020600040101010101" charset="-122"/>
              </a:endParaRPr>
            </a:p>
            <a:p>
              <a:pPr indent="457200" algn="just" fontAlgn="auto">
                <a:lnSpc>
                  <a:spcPct val="130000"/>
                </a:lnSpc>
              </a:pPr>
              <a:r>
                <a:rPr lang="zh-CN" altLang="en-US" sz="1600" spc="200">
                  <a:solidFill>
                    <a:schemeClr val="tx1"/>
                  </a:solidFill>
                  <a:uFillTx/>
                  <a:latin typeface="汉仪晴空体W" panose="00020600040101010101" charset="-122"/>
                  <a:ea typeface="汉仪晴空体W" panose="00020600040101010101" charset="-122"/>
                </a:rPr>
                <a:t>其中的</a:t>
              </a:r>
              <a:r>
                <a:rPr lang="en-US" altLang="zh-CN" sz="1600" spc="200">
                  <a:solidFill>
                    <a:schemeClr val="tx1"/>
                  </a:solidFill>
                  <a:uFillTx/>
                  <a:latin typeface="汉仪晴空体W" panose="00020600040101010101" charset="-122"/>
                  <a:ea typeface="汉仪晴空体W" panose="00020600040101010101" charset="-122"/>
                </a:rPr>
                <a:t> st </a:t>
              </a:r>
              <a:r>
                <a:rPr lang="zh-CN" altLang="en-US" sz="1600" spc="200">
                  <a:solidFill>
                    <a:schemeClr val="tx1"/>
                  </a:solidFill>
                  <a:uFillTx/>
                  <a:latin typeface="汉仪晴空体W" panose="00020600040101010101" charset="-122"/>
                  <a:ea typeface="汉仪晴空体W" panose="00020600040101010101" charset="-122"/>
                </a:rPr>
                <a:t>可以是字符串常量，也可以是字符数组名，或是指针变量。</a:t>
              </a:r>
              <a:endParaRPr lang="zh-CN" altLang="en-US" sz="1600" spc="200">
                <a:solidFill>
                  <a:schemeClr val="tx1"/>
                </a:solidFill>
                <a:uFillTx/>
                <a:latin typeface="汉仪晴空体W" panose="00020600040101010101" charset="-122"/>
                <a:ea typeface="汉仪晴空体W" panose="00020600040101010101" charset="-122"/>
              </a:endParaRPr>
            </a:p>
            <a:p>
              <a:pPr indent="457200" algn="just" fontAlgn="auto">
                <a:lnSpc>
                  <a:spcPct val="130000"/>
                </a:lnSpc>
              </a:pPr>
              <a:r>
                <a:rPr lang="zh-CN" altLang="en-US" sz="1600" spc="200">
                  <a:solidFill>
                    <a:schemeClr val="tx1"/>
                  </a:solidFill>
                  <a:uFillTx/>
                  <a:latin typeface="汉仪晴空体W" panose="00020600040101010101" charset="-122"/>
                  <a:ea typeface="汉仪晴空体W" panose="00020600040101010101" charset="-122"/>
                </a:rPr>
                <a:t>【功能】向文件写入一个字符串。写入文件时，字符串结束标志并不写入文件。假如函数运行正确，则返回写入文件的实际字符个数，否则返回</a:t>
              </a:r>
              <a:r>
                <a:rPr lang="en-US" altLang="zh-CN" sz="1600" spc="200">
                  <a:solidFill>
                    <a:schemeClr val="tx1"/>
                  </a:solidFill>
                  <a:uFillTx/>
                  <a:latin typeface="汉仪晴空体W" panose="00020600040101010101" charset="-122"/>
                  <a:ea typeface="汉仪晴空体W" panose="00020600040101010101" charset="-122"/>
                </a:rPr>
                <a:t> EOF</a:t>
              </a:r>
              <a:r>
                <a:rPr lang="zh-CN" altLang="en-US" sz="1600" spc="200">
                  <a:solidFill>
                    <a:schemeClr val="tx1"/>
                  </a:solidFill>
                  <a:uFillTx/>
                  <a:latin typeface="汉仪晴空体W" panose="00020600040101010101" charset="-122"/>
                  <a:ea typeface="汉仪晴空体W" panose="00020600040101010101" charset="-122"/>
                </a:rPr>
                <a:t>。</a:t>
              </a:r>
              <a:endParaRPr lang="zh-CN" altLang="en-US" sz="1600" spc="200">
                <a:solidFill>
                  <a:schemeClr val="tx1"/>
                </a:solidFill>
                <a:uFillTx/>
                <a:latin typeface="汉仪晴空体W" panose="00020600040101010101" charset="-122"/>
                <a:ea typeface="汉仪晴空体W" panose="00020600040101010101" charset="-122"/>
              </a:endParaRPr>
            </a:p>
            <a:p>
              <a:pPr indent="457200" algn="just" fontAlgn="auto">
                <a:lnSpc>
                  <a:spcPct val="130000"/>
                </a:lnSpc>
              </a:pPr>
              <a:r>
                <a:rPr lang="zh-CN" altLang="en-US" sz="1600" spc="200">
                  <a:solidFill>
                    <a:schemeClr val="tx1"/>
                  </a:solidFill>
                  <a:uFillTx/>
                  <a:latin typeface="汉仪晴空体W" panose="00020600040101010101" charset="-122"/>
                  <a:ea typeface="汉仪晴空体W" panose="00020600040101010101" charset="-122"/>
                </a:rPr>
                <a:t>例如：</a:t>
              </a:r>
              <a:endParaRPr lang="zh-CN" altLang="en-US" sz="1600" spc="200">
                <a:solidFill>
                  <a:schemeClr val="tx1"/>
                </a:solidFill>
                <a:uFillTx/>
                <a:latin typeface="汉仪晴空体W" panose="00020600040101010101" charset="-122"/>
                <a:ea typeface="汉仪晴空体W" panose="00020600040101010101" charset="-122"/>
              </a:endParaRPr>
            </a:p>
            <a:p>
              <a:pPr indent="457200" algn="just" fontAlgn="auto">
                <a:lnSpc>
                  <a:spcPct val="130000"/>
                </a:lnSpc>
              </a:pPr>
              <a:r>
                <a:rPr lang="en-US" altLang="zh-CN" sz="1600" spc="200">
                  <a:solidFill>
                    <a:schemeClr val="tx1"/>
                  </a:solidFill>
                  <a:uFillTx/>
                  <a:latin typeface="汉仪晴空体W" panose="00020600040101010101" charset="-122"/>
                  <a:ea typeface="汉仪晴空体W" panose="00020600040101010101" charset="-122"/>
                </a:rPr>
                <a:t>fputs("china",fp);</a:t>
              </a:r>
              <a:endParaRPr lang="en-US" altLang="zh-CN" sz="1600" spc="200">
                <a:solidFill>
                  <a:schemeClr val="tx1"/>
                </a:solidFill>
                <a:uFillTx/>
                <a:latin typeface="汉仪晴空体W" panose="00020600040101010101" charset="-122"/>
                <a:ea typeface="汉仪晴空体W" panose="00020600040101010101" charset="-122"/>
              </a:endParaRPr>
            </a:p>
            <a:p>
              <a:pPr indent="457200" algn="just" fontAlgn="auto">
                <a:lnSpc>
                  <a:spcPct val="130000"/>
                </a:lnSpc>
              </a:pPr>
              <a:r>
                <a:rPr lang="zh-CN" altLang="en-US" sz="1600" spc="200">
                  <a:solidFill>
                    <a:schemeClr val="tx1"/>
                  </a:solidFill>
                  <a:uFillTx/>
                  <a:latin typeface="汉仪晴空体W" panose="00020600040101010101" charset="-122"/>
                  <a:ea typeface="汉仪晴空体W" panose="00020600040101010101" charset="-122"/>
                </a:rPr>
                <a:t>其意义是把字符串</a:t>
              </a:r>
              <a:r>
                <a:rPr lang="en-US" altLang="zh-CN" sz="1600" spc="200">
                  <a:solidFill>
                    <a:schemeClr val="tx1"/>
                  </a:solidFill>
                  <a:uFillTx/>
                  <a:latin typeface="汉仪晴空体W" panose="00020600040101010101" charset="-122"/>
                  <a:ea typeface="汉仪晴空体W" panose="00020600040101010101" charset="-122"/>
                </a:rPr>
                <a:t>“china”</a:t>
              </a:r>
              <a:r>
                <a:rPr lang="zh-CN" altLang="en-US" sz="1600" spc="200">
                  <a:solidFill>
                    <a:schemeClr val="tx1"/>
                  </a:solidFill>
                  <a:uFillTx/>
                  <a:latin typeface="汉仪晴空体W" panose="00020600040101010101" charset="-122"/>
                  <a:ea typeface="汉仪晴空体W" panose="00020600040101010101" charset="-122"/>
                </a:rPr>
                <a:t>写入</a:t>
              </a:r>
              <a:r>
                <a:rPr lang="en-US" altLang="zh-CN" sz="1600" spc="200">
                  <a:solidFill>
                    <a:schemeClr val="tx1"/>
                  </a:solidFill>
                  <a:uFillTx/>
                  <a:latin typeface="汉仪晴空体W" panose="00020600040101010101" charset="-122"/>
                  <a:ea typeface="汉仪晴空体W" panose="00020600040101010101" charset="-122"/>
                </a:rPr>
                <a:t> fp </a:t>
              </a:r>
              <a:r>
                <a:rPr lang="zh-CN" altLang="en-US" sz="1600" spc="200">
                  <a:solidFill>
                    <a:schemeClr val="tx1"/>
                  </a:solidFill>
                  <a:uFillTx/>
                  <a:latin typeface="汉仪晴空体W" panose="00020600040101010101" charset="-122"/>
                  <a:ea typeface="汉仪晴空体W" panose="00020600040101010101" charset="-122"/>
                </a:rPr>
                <a:t>所指的文件中。</a:t>
              </a:r>
              <a:endParaRPr lang="zh-CN" altLang="en-US" sz="1600" spc="200">
                <a:solidFill>
                  <a:schemeClr val="tx1"/>
                </a:solidFill>
                <a:uFillTx/>
                <a:latin typeface="汉仪晴空体W" panose="00020600040101010101" charset="-122"/>
                <a:ea typeface="汉仪晴空体W" panose="00020600040101010101" charset="-122"/>
              </a:endParaRPr>
            </a:p>
          </p:txBody>
        </p:sp>
      </p:grpSp>
    </p:spTree>
    <p:custDataLst>
      <p:tags r:id="rId7"/>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6" name="图片 5" descr="VCG211367570136"/>
          <p:cNvPicPr>
            <a:picLocks noChangeAspect="1"/>
          </p:cNvPicPr>
          <p:nvPr>
            <p:custDataLst>
              <p:tags r:id="rId2"/>
            </p:custDataLst>
          </p:nvPr>
        </p:nvPicPr>
        <p:blipFill>
          <a:blip r:embed="rId1">
            <a:alphaModFix amt="97000"/>
          </a:blip>
          <a:srcRect t="-1051"/>
          <a:stretch>
            <a:fillRect/>
          </a:stretch>
        </p:blipFill>
        <p:spPr>
          <a:xfrm>
            <a:off x="598368" y="219393"/>
            <a:ext cx="11030177" cy="6346824"/>
          </a:xfrm>
          <a:prstGeom prst="rect">
            <a:avLst/>
          </a:prstGeom>
        </p:spPr>
      </p:pic>
      <p:pic>
        <p:nvPicPr>
          <p:cNvPr id="2" name="图片 1"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65" name="稻壳儿：耗崽 1-5"/>
          <p:cNvSpPr txBox="1"/>
          <p:nvPr>
            <p:custDataLst>
              <p:tags r:id="rId7"/>
            </p:custDataLst>
          </p:nvPr>
        </p:nvSpPr>
        <p:spPr>
          <a:xfrm>
            <a:off x="11609070" y="6433503"/>
            <a:ext cx="197485" cy="168910"/>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pPr>
            <a:r>
              <a:rPr kumimoji="0" lang="en-US" altLang="zh-CN" sz="1100" b="0" i="0" u="none" strike="noStrike" kern="1200" cap="none" spc="0" normalizeH="0" baseline="0" noProof="0" dirty="0">
                <a:ln>
                  <a:noFill/>
                </a:ln>
                <a:solidFill>
                  <a:schemeClr val="lt1">
                    <a:lumMod val="50000"/>
                  </a:schemeClr>
                </a:solidFill>
                <a:effectLst/>
                <a:uLnTx/>
                <a:uFillTx/>
                <a:latin typeface="汉仪中黑 简" panose="00020600040101010101" charset="-122"/>
                <a:ea typeface="汉仪中黑 简" panose="00020600040101010101" charset="-122"/>
                <a:cs typeface="+mn-ea"/>
                <a:sym typeface="汉仪中黑S" panose="00020600040101010101" pitchFamily="18" charset="-122"/>
              </a:rPr>
              <a:t>04</a:t>
            </a:r>
            <a:endParaRPr kumimoji="0" lang="en-US" altLang="zh-CN" sz="1100" b="0" i="0" u="none" strike="noStrike" kern="1200" cap="none" spc="0" normalizeH="0" baseline="0" noProof="0" dirty="0">
              <a:ln>
                <a:noFill/>
              </a:ln>
              <a:solidFill>
                <a:schemeClr val="lt1">
                  <a:lumMod val="50000"/>
                </a:schemeClr>
              </a:solidFill>
              <a:effectLst/>
              <a:uLnTx/>
              <a:uFillTx/>
              <a:latin typeface="汉仪中黑 简" panose="00020600040101010101" charset="-122"/>
              <a:ea typeface="汉仪中黑 简" panose="00020600040101010101" charset="-122"/>
              <a:cs typeface="+mn-ea"/>
              <a:sym typeface="汉仪中黑S" panose="00020600040101010101" pitchFamily="18" charset="-122"/>
            </a:endParaRPr>
          </a:p>
        </p:txBody>
      </p:sp>
      <p:sp>
        <p:nvSpPr>
          <p:cNvPr id="32" name="稻壳儿：耗崽 1-24"/>
          <p:cNvSpPr txBox="1"/>
          <p:nvPr/>
        </p:nvSpPr>
        <p:spPr>
          <a:xfrm>
            <a:off x="1061085" y="478155"/>
            <a:ext cx="100691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任务实施</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3" name="文本框 2"/>
          <p:cNvSpPr txBox="1"/>
          <p:nvPr/>
        </p:nvSpPr>
        <p:spPr>
          <a:xfrm>
            <a:off x="2734945" y="1185545"/>
            <a:ext cx="8874125" cy="4769485"/>
          </a:xfrm>
          <a:prstGeom prst="rect">
            <a:avLst/>
          </a:prstGeom>
          <a:noFill/>
        </p:spPr>
        <p:txBody>
          <a:bodyPr wrap="square" rtlCol="0">
            <a:spAutoFit/>
          </a:bodyPr>
          <a:p>
            <a:pPr indent="0" fontAlgn="auto">
              <a:lnSpc>
                <a:spcPct val="100000"/>
              </a:lnSpc>
            </a:pPr>
            <a:r>
              <a:rPr lang="en-US" altLang="zh-CN" sz="1600"/>
              <a:t>/***************************************************************/</a:t>
            </a:r>
            <a:endParaRPr lang="en-US" altLang="zh-CN" sz="1600"/>
          </a:p>
          <a:p>
            <a:pPr indent="0" fontAlgn="auto">
              <a:lnSpc>
                <a:spcPct val="100000"/>
              </a:lnSpc>
            </a:pPr>
            <a:r>
              <a:rPr lang="en-US" altLang="zh-CN" sz="1600"/>
              <a:t>/* </a:t>
            </a:r>
            <a:r>
              <a:rPr lang="zh-CN" altLang="en-US" sz="1600"/>
              <a:t>程序</a:t>
            </a:r>
            <a:r>
              <a:rPr lang="en-US" altLang="zh-CN" sz="1600"/>
              <a:t> : program11_3_1.c */</a:t>
            </a:r>
            <a:endParaRPr lang="en-US" altLang="zh-CN" sz="1600"/>
          </a:p>
          <a:p>
            <a:pPr indent="0" fontAlgn="auto">
              <a:lnSpc>
                <a:spcPct val="100000"/>
              </a:lnSpc>
            </a:pPr>
            <a:r>
              <a:rPr lang="en-US" altLang="zh-CN" sz="1600"/>
              <a:t>/* </a:t>
            </a:r>
            <a:r>
              <a:rPr lang="zh-CN" altLang="en-US" sz="1600"/>
              <a:t>功能</a:t>
            </a:r>
            <a:r>
              <a:rPr lang="en-US" altLang="zh-CN" sz="1600"/>
              <a:t> : </a:t>
            </a:r>
            <a:r>
              <a:rPr lang="zh-CN" altLang="en-US" sz="1600"/>
              <a:t>读取文件</a:t>
            </a:r>
            <a:r>
              <a:rPr lang="en-US" altLang="zh-CN" sz="1600"/>
              <a:t> input </a:t>
            </a:r>
            <a:r>
              <a:rPr lang="zh-CN" altLang="en-US" sz="1600"/>
              <a:t>中的一个包含</a:t>
            </a:r>
            <a:r>
              <a:rPr lang="en-US" altLang="zh-CN" sz="1600"/>
              <a:t> 6 </a:t>
            </a:r>
            <a:r>
              <a:rPr lang="zh-CN" altLang="en-US" sz="1600"/>
              <a:t>个字符的字符串。</a:t>
            </a:r>
            <a:r>
              <a:rPr lang="en-US" altLang="zh-CN" sz="1600"/>
              <a:t> */</a:t>
            </a:r>
            <a:endParaRPr lang="en-US" altLang="zh-CN" sz="1600"/>
          </a:p>
          <a:p>
            <a:pPr indent="0" fontAlgn="auto">
              <a:lnSpc>
                <a:spcPct val="100000"/>
              </a:lnSpc>
            </a:pPr>
            <a:r>
              <a:rPr lang="en-US" altLang="zh-CN" sz="1600"/>
              <a:t>/***************************************************************/</a:t>
            </a:r>
            <a:endParaRPr lang="en-US" altLang="zh-CN" sz="1600"/>
          </a:p>
          <a:p>
            <a:pPr indent="0" fontAlgn="auto">
              <a:lnSpc>
                <a:spcPct val="100000"/>
              </a:lnSpc>
            </a:pPr>
            <a:r>
              <a:rPr lang="en-US" altLang="zh-CN" sz="1600"/>
              <a:t> #include &lt;stdio.h&gt;</a:t>
            </a:r>
            <a:endParaRPr lang="en-US" altLang="zh-CN" sz="1600"/>
          </a:p>
          <a:p>
            <a:pPr indent="0" fontAlgn="auto">
              <a:lnSpc>
                <a:spcPct val="100000"/>
              </a:lnSpc>
            </a:pPr>
            <a:r>
              <a:rPr lang="en-US" altLang="zh-CN" sz="1600"/>
              <a:t> void main()</a:t>
            </a:r>
            <a:endParaRPr lang="en-US" altLang="zh-CN" sz="1600"/>
          </a:p>
          <a:p>
            <a:pPr indent="0" fontAlgn="auto">
              <a:lnSpc>
                <a:spcPct val="100000"/>
              </a:lnSpc>
            </a:pPr>
            <a:r>
              <a:rPr lang="en-US" altLang="zh-CN" sz="1600"/>
              <a:t> {</a:t>
            </a:r>
            <a:endParaRPr lang="en-US" altLang="zh-CN" sz="1600"/>
          </a:p>
          <a:p>
            <a:pPr indent="0" fontAlgn="auto">
              <a:lnSpc>
                <a:spcPct val="100000"/>
              </a:lnSpc>
            </a:pPr>
            <a:r>
              <a:rPr lang="en-US" altLang="zh-CN" sz="1600"/>
              <a:t> FILE *fp;</a:t>
            </a:r>
            <a:endParaRPr lang="en-US" altLang="zh-CN" sz="1600"/>
          </a:p>
          <a:p>
            <a:pPr indent="0" fontAlgn="auto">
              <a:lnSpc>
                <a:spcPct val="100000"/>
              </a:lnSpc>
            </a:pPr>
            <a:r>
              <a:rPr lang="en-US" altLang="zh-CN" sz="1600"/>
              <a:t> char st[6];</a:t>
            </a:r>
            <a:endParaRPr lang="en-US" altLang="zh-CN" sz="1600"/>
          </a:p>
          <a:p>
            <a:pPr indent="0" fontAlgn="auto">
              <a:lnSpc>
                <a:spcPct val="100000"/>
              </a:lnSpc>
            </a:pPr>
            <a:r>
              <a:rPr lang="en-US" altLang="zh-CN" sz="1600"/>
              <a:t> if((fp=fopen("input.txt","r"))==NULL) /* </a:t>
            </a:r>
            <a:r>
              <a:rPr lang="zh-CN" altLang="en-US" sz="1600"/>
              <a:t>以读文本文件方式打</a:t>
            </a:r>
            <a:endParaRPr lang="zh-CN" altLang="en-US" sz="1600"/>
          </a:p>
          <a:p>
            <a:pPr indent="0" fontAlgn="auto">
              <a:lnSpc>
                <a:spcPct val="100000"/>
              </a:lnSpc>
            </a:pPr>
            <a:r>
              <a:rPr lang="zh-CN" altLang="en-US" sz="1600"/>
              <a:t>开</a:t>
            </a:r>
            <a:r>
              <a:rPr lang="en-US" altLang="zh-CN" sz="1600"/>
              <a:t> input.txt */</a:t>
            </a:r>
            <a:endParaRPr lang="en-US" altLang="zh-CN" sz="1600"/>
          </a:p>
          <a:p>
            <a:pPr indent="0" fontAlgn="auto">
              <a:lnSpc>
                <a:spcPct val="100000"/>
              </a:lnSpc>
            </a:pPr>
            <a:r>
              <a:rPr lang="en-US" altLang="zh-CN" sz="1600"/>
              <a:t> {</a:t>
            </a:r>
            <a:endParaRPr lang="en-US" altLang="zh-CN" sz="1600"/>
          </a:p>
          <a:p>
            <a:pPr indent="0" fontAlgn="auto">
              <a:lnSpc>
                <a:spcPct val="100000"/>
              </a:lnSpc>
            </a:pPr>
            <a:r>
              <a:rPr lang="en-US" altLang="zh-CN" sz="1600"/>
              <a:t> printf("cannot open fi le!");</a:t>
            </a:r>
            <a:endParaRPr lang="en-US" altLang="zh-CN" sz="1600"/>
          </a:p>
          <a:p>
            <a:pPr indent="0" fontAlgn="auto">
              <a:lnSpc>
                <a:spcPct val="100000"/>
              </a:lnSpc>
            </a:pPr>
            <a:r>
              <a:rPr lang="en-US" altLang="zh-CN" sz="1600"/>
              <a:t> exit(0);</a:t>
            </a:r>
            <a:endParaRPr lang="en-US" altLang="zh-CN" sz="1600"/>
          </a:p>
          <a:p>
            <a:pPr indent="0" fontAlgn="auto">
              <a:lnSpc>
                <a:spcPct val="100000"/>
              </a:lnSpc>
            </a:pPr>
            <a:r>
              <a:rPr lang="en-US" altLang="zh-CN" sz="1600"/>
              <a:t> }</a:t>
            </a:r>
            <a:endParaRPr lang="en-US" altLang="zh-CN" sz="1600"/>
          </a:p>
          <a:p>
            <a:pPr indent="0" fontAlgn="auto">
              <a:lnSpc>
                <a:spcPct val="100000"/>
              </a:lnSpc>
            </a:pPr>
            <a:r>
              <a:rPr lang="en-US" altLang="zh-CN" sz="1600"/>
              <a:t> fgets(st,6,fp); /* </a:t>
            </a:r>
            <a:r>
              <a:rPr lang="zh-CN" altLang="en-US" sz="1600"/>
              <a:t>读取</a:t>
            </a:r>
            <a:r>
              <a:rPr lang="en-US" altLang="zh-CN" sz="1600"/>
              <a:t> input.txt </a:t>
            </a:r>
            <a:r>
              <a:rPr lang="zh-CN" altLang="en-US" sz="1600"/>
              <a:t>中的字符串</a:t>
            </a:r>
            <a:r>
              <a:rPr lang="en-US" altLang="zh-CN" sz="1600"/>
              <a:t> */</a:t>
            </a:r>
            <a:endParaRPr lang="en-US" altLang="zh-CN" sz="1600"/>
          </a:p>
          <a:p>
            <a:pPr indent="0" fontAlgn="auto">
              <a:lnSpc>
                <a:spcPct val="100000"/>
              </a:lnSpc>
            </a:pPr>
            <a:r>
              <a:rPr lang="en-US" altLang="zh-CN" sz="1600"/>
              <a:t> printf("%s",st); /* </a:t>
            </a:r>
            <a:r>
              <a:rPr lang="zh-CN" altLang="en-US" sz="1600"/>
              <a:t>输出字符串</a:t>
            </a:r>
            <a:r>
              <a:rPr lang="en-US" altLang="zh-CN" sz="1600"/>
              <a:t> */</a:t>
            </a:r>
            <a:endParaRPr lang="en-US" altLang="zh-CN" sz="1600"/>
          </a:p>
          <a:p>
            <a:pPr indent="0" fontAlgn="auto">
              <a:lnSpc>
                <a:spcPct val="100000"/>
              </a:lnSpc>
            </a:pPr>
            <a:r>
              <a:rPr lang="en-US" altLang="zh-CN" sz="1600"/>
              <a:t> fclose(fp);</a:t>
            </a:r>
            <a:endParaRPr lang="en-US" altLang="zh-CN" sz="1600"/>
          </a:p>
          <a:p>
            <a:pPr indent="0" fontAlgn="auto">
              <a:lnSpc>
                <a:spcPct val="100000"/>
              </a:lnSpc>
            </a:pPr>
            <a:r>
              <a:rPr lang="en-US" altLang="zh-CN" sz="1600"/>
              <a:t> }</a:t>
            </a:r>
            <a:endParaRPr lang="en-US" altLang="zh-CN" sz="1600"/>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p:nvPr>
            <p:custDataLst>
              <p:tags r:id="rId1"/>
            </p:custDataLst>
          </p:nvPr>
        </p:nvSpPr>
        <p:spPr>
          <a:xfrm>
            <a:off x="5057525" y="3028204"/>
            <a:ext cx="5299325" cy="801914"/>
          </a:xfrm>
          <a:prstGeom prst="rect">
            <a:avLst/>
          </a:prstGeom>
          <a:noFill/>
          <a:ln>
            <a:noFill/>
          </a:ln>
        </p:spPr>
        <p:txBody>
          <a:bodyPr vert="horz" wrap="square" lIns="101600" tIns="38100" rIns="635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4200" b="1" i="0" u="none" strike="noStrike" kern="1200" cap="none" spc="40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marL="0" indent="0" algn="l">
              <a:lnSpc>
                <a:spcPct val="100000"/>
              </a:lnSpc>
              <a:spcBef>
                <a:spcPts val="0"/>
              </a:spcBef>
              <a:spcAft>
                <a:spcPts val="0"/>
              </a:spcAft>
              <a:buSzPct val="100000"/>
              <a:buNone/>
            </a:pPr>
            <a:r>
              <a:rPr lang="zh-CN" altLang="en-US" sz="4200" strike="noStrike" baseline="0" dirty="0">
                <a:solidFill>
                  <a:schemeClr val="accent1">
                    <a:lumMod val="75000"/>
                  </a:schemeClr>
                </a:solidFill>
                <a:sym typeface="汉仪中黑S" panose="00020600040101010101" pitchFamily="18" charset="-122"/>
              </a:rPr>
              <a:t>数据块的读写</a:t>
            </a:r>
            <a:endParaRPr lang="zh-CN" altLang="en-US" sz="4200" strike="noStrike" baseline="0" dirty="0">
              <a:solidFill>
                <a:schemeClr val="accent1">
                  <a:lumMod val="75000"/>
                </a:schemeClr>
              </a:solidFill>
              <a:sym typeface="汉仪中黑S" panose="00020600040101010101" pitchFamily="18" charset="-122"/>
            </a:endParaRPr>
          </a:p>
        </p:txBody>
      </p:sp>
      <p:sp>
        <p:nvSpPr>
          <p:cNvPr id="51" name="文本框 50"/>
          <p:cNvSpPr txBox="1"/>
          <p:nvPr>
            <p:custDataLst>
              <p:tags r:id="rId2"/>
            </p:custDataLst>
          </p:nvPr>
        </p:nvSpPr>
        <p:spPr>
          <a:xfrm>
            <a:off x="1987550" y="1831772"/>
            <a:ext cx="2873850" cy="3195079"/>
          </a:xfrm>
          <a:prstGeom prst="rect">
            <a:avLst/>
          </a:prstGeom>
          <a:noFill/>
          <a:ln>
            <a:noFill/>
          </a:ln>
        </p:spPr>
        <p:txBody>
          <a:bodyPr wrap="square" lIns="101600" tIns="38100" rIns="63500" bIns="38100" rtlCol="0" anchor="ctr" anchorCtr="0">
            <a:normAutofit fontScale="90000"/>
          </a:bodyPr>
          <a:p>
            <a:pPr algn="r"/>
            <a:r>
              <a:rPr lang="en-US" altLang="zh-CN" sz="16600" spc="400" dirty="0">
                <a:ln w="38100">
                  <a:solidFill>
                    <a:schemeClr val="dk1"/>
                  </a:solidFill>
                </a:ln>
                <a:solidFill>
                  <a:schemeClr val="dk1">
                    <a:lumMod val="85000"/>
                    <a:lumOff val="15000"/>
                  </a:schemeClr>
                </a:solidFill>
                <a:latin typeface="Arial Black" panose="020B0A04020102020204" charset="0"/>
                <a:ea typeface="汉仪中黑 简" panose="00020600040101010101" charset="-122"/>
                <a:cs typeface="汉仪中黑 简" panose="00020600040101010101" charset="-122"/>
              </a:rPr>
              <a:t>04</a:t>
            </a:r>
            <a:endParaRPr lang="en-US" altLang="zh-CN" sz="16600" spc="400" dirty="0">
              <a:ln w="38100">
                <a:solidFill>
                  <a:schemeClr val="dk1"/>
                </a:solidFill>
              </a:ln>
              <a:solidFill>
                <a:schemeClr val="dk1">
                  <a:lumMod val="85000"/>
                  <a:lumOff val="15000"/>
                </a:schemeClr>
              </a:solidFill>
              <a:latin typeface="Arial Black" panose="020B0A04020102020204" charset="0"/>
              <a:ea typeface="汉仪中黑 简" panose="00020600040101010101" charset="-122"/>
              <a:cs typeface="汉仪中黑 简" panose="00020600040101010101"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8" name="图片 7" descr="VCG211367570136"/>
          <p:cNvPicPr>
            <a:picLocks noChangeAspect="1"/>
          </p:cNvPicPr>
          <p:nvPr>
            <p:custDataLst>
              <p:tags r:id="rId2"/>
            </p:custDataLst>
          </p:nvPr>
        </p:nvPicPr>
        <p:blipFill>
          <a:blip r:embed="rId1">
            <a:alphaModFix amt="97000"/>
          </a:blip>
          <a:srcRect t="-1051"/>
          <a:stretch>
            <a:fillRect/>
          </a:stretch>
        </p:blipFill>
        <p:spPr>
          <a:xfrm>
            <a:off x="579318" y="218758"/>
            <a:ext cx="11030177" cy="6346824"/>
          </a:xfrm>
          <a:prstGeom prst="rect">
            <a:avLst/>
          </a:prstGeom>
        </p:spPr>
      </p:pic>
      <p:pic>
        <p:nvPicPr>
          <p:cNvPr id="16" name="图片 15"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6" name="图片 5"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69" name="稻壳儿：耗崽 1-24"/>
          <p:cNvSpPr txBox="1"/>
          <p:nvPr/>
        </p:nvSpPr>
        <p:spPr>
          <a:xfrm>
            <a:off x="1221105" y="687070"/>
            <a:ext cx="100564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任务目标</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54" name="稻壳儿：耗崽 22-2"/>
          <p:cNvSpPr txBox="1">
            <a:spLocks noChangeArrowheads="1"/>
          </p:cNvSpPr>
          <p:nvPr>
            <p:custDataLst>
              <p:tags r:id="rId7"/>
            </p:custDataLst>
          </p:nvPr>
        </p:nvSpPr>
        <p:spPr bwMode="auto">
          <a:xfrm>
            <a:off x="1221105" y="1435100"/>
            <a:ext cx="9847580" cy="1078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l" eaLnBrk="1" fontAlgn="base" hangingPunct="1">
              <a:lnSpc>
                <a:spcPct val="130000"/>
              </a:lnSpc>
              <a:spcBef>
                <a:spcPct val="0"/>
              </a:spcBef>
              <a:spcAft>
                <a:spcPct val="0"/>
              </a:spcAft>
            </a:pP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1.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能利用</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fread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函数从指定文件中读取一块一块的数据；</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2.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能利用</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fwrite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函数将一块一块的数据写入指定文件；</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3.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能够统筹思考问题，具备整体规划能力，努力做一名解决问题的程序员。</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p:txBody>
      </p:sp>
      <p:sp>
        <p:nvSpPr>
          <p:cNvPr id="10" name="稻壳儿：耗崽 1-24"/>
          <p:cNvSpPr txBox="1"/>
          <p:nvPr/>
        </p:nvSpPr>
        <p:spPr>
          <a:xfrm>
            <a:off x="1221105" y="2835275"/>
            <a:ext cx="100564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任务描述</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11" name="稻壳儿：耗崽 22-2"/>
          <p:cNvSpPr txBox="1">
            <a:spLocks noChangeArrowheads="1"/>
          </p:cNvSpPr>
          <p:nvPr>
            <p:custDataLst>
              <p:tags r:id="rId8"/>
            </p:custDataLst>
          </p:nvPr>
        </p:nvSpPr>
        <p:spPr bwMode="auto">
          <a:xfrm>
            <a:off x="1221105" y="3583305"/>
            <a:ext cx="9847580" cy="359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l" eaLnBrk="1" fontAlgn="base" hangingPunct="1">
              <a:lnSpc>
                <a:spcPct val="130000"/>
              </a:lnSpc>
              <a:spcBef>
                <a:spcPct val="0"/>
              </a:spcBef>
              <a:spcAft>
                <a:spcPct val="0"/>
              </a:spcAft>
            </a:pP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将</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3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个学生的考试成绩存入一个文件，并读取出来显示在屏幕上。</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6" name="图片 5" descr="VCG211367570136"/>
          <p:cNvPicPr>
            <a:picLocks noChangeAspect="1"/>
          </p:cNvPicPr>
          <p:nvPr>
            <p:custDataLst>
              <p:tags r:id="rId2"/>
            </p:custDataLst>
          </p:nvPr>
        </p:nvPicPr>
        <p:blipFill>
          <a:blip r:embed="rId1">
            <a:alphaModFix amt="97000"/>
          </a:blip>
          <a:srcRect t="-1051"/>
          <a:stretch>
            <a:fillRect/>
          </a:stretch>
        </p:blipFill>
        <p:spPr>
          <a:xfrm>
            <a:off x="598368" y="219393"/>
            <a:ext cx="11030177" cy="6346824"/>
          </a:xfrm>
          <a:prstGeom prst="rect">
            <a:avLst/>
          </a:prstGeom>
        </p:spPr>
      </p:pic>
      <p:pic>
        <p:nvPicPr>
          <p:cNvPr id="2" name="图片 1"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32" name="稻壳儿：耗崽 1-24"/>
          <p:cNvSpPr txBox="1"/>
          <p:nvPr/>
        </p:nvSpPr>
        <p:spPr>
          <a:xfrm>
            <a:off x="1061085" y="641350"/>
            <a:ext cx="100691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预备知识</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52" name="稻壳儿：耗崽 2"/>
          <p:cNvSpPr/>
          <p:nvPr>
            <p:custDataLst>
              <p:tags r:id="rId7"/>
            </p:custDataLst>
          </p:nvPr>
        </p:nvSpPr>
        <p:spPr>
          <a:xfrm>
            <a:off x="1061085" y="1282065"/>
            <a:ext cx="9274175" cy="4001770"/>
          </a:xfrm>
          <a:prstGeom prst="rect">
            <a:avLst/>
          </a:prstGeom>
          <a:effectLst>
            <a:softEdge rad="50800"/>
          </a:effectLst>
        </p:spPr>
        <p:style>
          <a:lnRef idx="0">
            <a:srgbClr val="FFFFFF"/>
          </a:lnRef>
          <a:fillRef idx="1">
            <a:schemeClr val="accent3"/>
          </a:fillRef>
          <a:effectRef idx="0">
            <a:srgbClr val="FFFFFF"/>
          </a:effectRef>
          <a:fontRef idx="minor">
            <a:schemeClr val="lt1"/>
          </a:fontRef>
        </p:style>
        <p:txBody>
          <a:bodyPr anchor="ctr"/>
          <a:lstStyle/>
          <a:p>
            <a:pPr algn="ctr"/>
            <a:endParaRPr lang="zh-CN" altLang="en-US"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p:txBody>
      </p:sp>
      <p:sp>
        <p:nvSpPr>
          <p:cNvPr id="20491" name="稻壳儿：耗崽 3-2"/>
          <p:cNvSpPr>
            <a:spLocks noChangeArrowheads="1"/>
          </p:cNvSpPr>
          <p:nvPr>
            <p:custDataLst>
              <p:tags r:id="rId8"/>
            </p:custDataLst>
          </p:nvPr>
        </p:nvSpPr>
        <p:spPr bwMode="auto">
          <a:xfrm>
            <a:off x="1224915" y="1527175"/>
            <a:ext cx="8954770" cy="3290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30000"/>
              </a:lnSpc>
            </a:pPr>
            <a:r>
              <a:rPr lang="zh-CN" altLang="en-US" sz="3200" b="1"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一、数据块读取函数</a:t>
            </a:r>
            <a:r>
              <a:rPr lang="en-US" altLang="zh-CN" sz="3200" b="1"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fread</a:t>
            </a:r>
            <a:endParaRPr lang="en-US" altLang="zh-CN" sz="3200" b="1"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a:p>
            <a:pPr algn="just">
              <a:lnSpc>
                <a:spcPct val="130000"/>
              </a:lnSpc>
            </a:pP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fread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函数调用的一般形式为：</a:t>
            </a:r>
            <a:endPar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a:p>
            <a:pPr algn="just">
              <a:lnSpc>
                <a:spcPct val="130000"/>
              </a:lnSpc>
            </a:pP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fread( buffer,size,n,fp);</a:t>
            </a:r>
            <a:endPar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a:p>
            <a:pPr algn="just">
              <a:lnSpc>
                <a:spcPct val="130000"/>
              </a:lnSpc>
            </a:pP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其中，</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buffer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为存放数据的内存区的首地址；</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size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为无符号整数，表示每块数据的字节数；</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n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也是无符号整数，表示每次读取的块数；</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fp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为文件指针，指向打开的可读文件。</a:t>
            </a:r>
            <a:endPar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a:p>
            <a:pPr algn="just">
              <a:lnSpc>
                <a:spcPct val="130000"/>
              </a:lnSpc>
            </a:pP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【功能】从</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fp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所指向的文件中读取</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n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块字节数为</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size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的数据块，将这些数据块存入</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buffer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指定的内存区。假如函数运行正确，则返回</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n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值，否则返回</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NULL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值。</a:t>
            </a:r>
            <a:endPar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6" name="图片 5" descr="VCG211367570136"/>
          <p:cNvPicPr>
            <a:picLocks noChangeAspect="1"/>
          </p:cNvPicPr>
          <p:nvPr>
            <p:custDataLst>
              <p:tags r:id="rId2"/>
            </p:custDataLst>
          </p:nvPr>
        </p:nvPicPr>
        <p:blipFill>
          <a:blip r:embed="rId1">
            <a:alphaModFix amt="97000"/>
          </a:blip>
          <a:srcRect t="-1051"/>
          <a:stretch>
            <a:fillRect/>
          </a:stretch>
        </p:blipFill>
        <p:spPr>
          <a:xfrm>
            <a:off x="598368" y="219393"/>
            <a:ext cx="11030177" cy="6346824"/>
          </a:xfrm>
          <a:prstGeom prst="rect">
            <a:avLst/>
          </a:prstGeom>
        </p:spPr>
      </p:pic>
      <p:pic>
        <p:nvPicPr>
          <p:cNvPr id="2" name="图片 1"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3" name="文本框 2"/>
          <p:cNvSpPr txBox="1"/>
          <p:nvPr/>
        </p:nvSpPr>
        <p:spPr>
          <a:xfrm>
            <a:off x="1360805" y="532130"/>
            <a:ext cx="9505950" cy="922020"/>
          </a:xfrm>
          <a:prstGeom prst="rect">
            <a:avLst/>
          </a:prstGeom>
          <a:noFill/>
        </p:spPr>
        <p:txBody>
          <a:bodyPr wrap="square" rtlCol="0">
            <a:spAutoFit/>
          </a:bodyPr>
          <a:p>
            <a:pPr indent="0" fontAlgn="auto">
              <a:lnSpc>
                <a:spcPct val="150000"/>
              </a:lnSpc>
            </a:pPr>
            <a:r>
              <a:rPr lang="zh-CN" altLang="en-US" sz="3600" b="1">
                <a:solidFill>
                  <a:schemeClr val="accent1">
                    <a:lumMod val="75000"/>
                  </a:schemeClr>
                </a:solidFill>
              </a:rPr>
              <a:t>二、数据块写入函数</a:t>
            </a:r>
            <a:r>
              <a:rPr lang="en-US" altLang="zh-CN" sz="3600" b="1">
                <a:solidFill>
                  <a:schemeClr val="accent1">
                    <a:lumMod val="75000"/>
                  </a:schemeClr>
                </a:solidFill>
              </a:rPr>
              <a:t> fwrite</a:t>
            </a:r>
            <a:endParaRPr lang="zh-CN" altLang="en-US" sz="3600" b="1">
              <a:solidFill>
                <a:schemeClr val="accent1">
                  <a:lumMod val="75000"/>
                </a:schemeClr>
              </a:solidFill>
            </a:endParaRPr>
          </a:p>
        </p:txBody>
      </p:sp>
      <p:sp>
        <p:nvSpPr>
          <p:cNvPr id="7" name="任意多边形: 形状 3"/>
          <p:cNvSpPr/>
          <p:nvPr>
            <p:custDataLst>
              <p:tags r:id="rId7"/>
            </p:custDataLst>
          </p:nvPr>
        </p:nvSpPr>
        <p:spPr>
          <a:xfrm rot="10800000">
            <a:off x="6390640" y="2231390"/>
            <a:ext cx="4592320" cy="4104640"/>
          </a:xfrm>
          <a:custGeom>
            <a:avLst/>
            <a:gdLst>
              <a:gd name="connsiteX0" fmla="*/ 2584395 w 2695478"/>
              <a:gd name="connsiteY0" fmla="*/ 1854489 h 1854489"/>
              <a:gd name="connsiteX1" fmla="*/ 111083 w 2695478"/>
              <a:gd name="connsiteY1" fmla="*/ 1854489 h 1854489"/>
              <a:gd name="connsiteX2" fmla="*/ 0 w 2695478"/>
              <a:gd name="connsiteY2" fmla="*/ 1743406 h 1854489"/>
              <a:gd name="connsiteX3" fmla="*/ 0 w 2695478"/>
              <a:gd name="connsiteY3" fmla="*/ 362180 h 1854489"/>
              <a:gd name="connsiteX4" fmla="*/ 111083 w 2695478"/>
              <a:gd name="connsiteY4" fmla="*/ 251097 h 1854489"/>
              <a:gd name="connsiteX5" fmla="*/ 1139340 w 2695478"/>
              <a:gd name="connsiteY5" fmla="*/ 251097 h 1854489"/>
              <a:gd name="connsiteX6" fmla="*/ 1347740 w 2695478"/>
              <a:gd name="connsiteY6" fmla="*/ 0 h 1854489"/>
              <a:gd name="connsiteX7" fmla="*/ 1556139 w 2695478"/>
              <a:gd name="connsiteY7" fmla="*/ 251097 h 1854489"/>
              <a:gd name="connsiteX8" fmla="*/ 2584395 w 2695478"/>
              <a:gd name="connsiteY8" fmla="*/ 251097 h 1854489"/>
              <a:gd name="connsiteX9" fmla="*/ 2695478 w 2695478"/>
              <a:gd name="connsiteY9" fmla="*/ 362180 h 1854489"/>
              <a:gd name="connsiteX10" fmla="*/ 2695478 w 2695478"/>
              <a:gd name="connsiteY10" fmla="*/ 1743406 h 1854489"/>
              <a:gd name="connsiteX11" fmla="*/ 2584395 w 2695478"/>
              <a:gd name="connsiteY11" fmla="*/ 1854489 h 1854489"/>
              <a:gd name="connsiteX0-1" fmla="*/ 2584395 w 2695478"/>
              <a:gd name="connsiteY0-2" fmla="*/ 1865811 h 1865811"/>
              <a:gd name="connsiteX1-3" fmla="*/ 111083 w 2695478"/>
              <a:gd name="connsiteY1-4" fmla="*/ 1865811 h 1865811"/>
              <a:gd name="connsiteX2-5" fmla="*/ 0 w 2695478"/>
              <a:gd name="connsiteY2-6" fmla="*/ 1754728 h 1865811"/>
              <a:gd name="connsiteX3-7" fmla="*/ 0 w 2695478"/>
              <a:gd name="connsiteY3-8" fmla="*/ 373502 h 1865811"/>
              <a:gd name="connsiteX4-9" fmla="*/ 111083 w 2695478"/>
              <a:gd name="connsiteY4-10" fmla="*/ 262419 h 1865811"/>
              <a:gd name="connsiteX5-11" fmla="*/ 1139340 w 2695478"/>
              <a:gd name="connsiteY5-12" fmla="*/ 262419 h 1865811"/>
              <a:gd name="connsiteX6-13" fmla="*/ 1575299 w 2695478"/>
              <a:gd name="connsiteY6-14" fmla="*/ 0 h 1865811"/>
              <a:gd name="connsiteX7-15" fmla="*/ 1556139 w 2695478"/>
              <a:gd name="connsiteY7-16" fmla="*/ 262419 h 1865811"/>
              <a:gd name="connsiteX8-17" fmla="*/ 2584395 w 2695478"/>
              <a:gd name="connsiteY8-18" fmla="*/ 262419 h 1865811"/>
              <a:gd name="connsiteX9-19" fmla="*/ 2695478 w 2695478"/>
              <a:gd name="connsiteY9-20" fmla="*/ 373502 h 1865811"/>
              <a:gd name="connsiteX10-21" fmla="*/ 2695478 w 2695478"/>
              <a:gd name="connsiteY10-22" fmla="*/ 1754728 h 1865811"/>
              <a:gd name="connsiteX11-23" fmla="*/ 2584395 w 2695478"/>
              <a:gd name="connsiteY11-24" fmla="*/ 1865811 h 186581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Lst>
            <a:rect l="l" t="t" r="r" b="b"/>
            <a:pathLst>
              <a:path w="2695478" h="1865811">
                <a:moveTo>
                  <a:pt x="2584395" y="1865811"/>
                </a:moveTo>
                <a:lnTo>
                  <a:pt x="111083" y="1865811"/>
                </a:lnTo>
                <a:cubicBezTo>
                  <a:pt x="49734" y="1865811"/>
                  <a:pt x="0" y="1816077"/>
                  <a:pt x="0" y="1754728"/>
                </a:cubicBezTo>
                <a:lnTo>
                  <a:pt x="0" y="373502"/>
                </a:lnTo>
                <a:cubicBezTo>
                  <a:pt x="0" y="312153"/>
                  <a:pt x="49734" y="262419"/>
                  <a:pt x="111083" y="262419"/>
                </a:cubicBezTo>
                <a:lnTo>
                  <a:pt x="1139340" y="262419"/>
                </a:lnTo>
                <a:lnTo>
                  <a:pt x="1575299" y="0"/>
                </a:lnTo>
                <a:lnTo>
                  <a:pt x="1556139" y="262419"/>
                </a:lnTo>
                <a:lnTo>
                  <a:pt x="2584395" y="262419"/>
                </a:lnTo>
                <a:cubicBezTo>
                  <a:pt x="2645744" y="262419"/>
                  <a:pt x="2695478" y="312153"/>
                  <a:pt x="2695478" y="373502"/>
                </a:cubicBezTo>
                <a:lnTo>
                  <a:pt x="2695478" y="1754728"/>
                </a:lnTo>
                <a:cubicBezTo>
                  <a:pt x="2695478" y="1816077"/>
                  <a:pt x="2645744" y="1865811"/>
                  <a:pt x="2584395" y="1865811"/>
                </a:cubicBezTo>
                <a:close/>
              </a:path>
            </a:pathLst>
          </a:custGeom>
          <a:solidFill>
            <a:srgbClr val="FFFFFF">
              <a:alpha val="15000"/>
            </a:srgbClr>
          </a:solid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dirty="0">
              <a:solidFill>
                <a:schemeClr val="lt1"/>
              </a:solidFill>
            </a:endParaRPr>
          </a:p>
        </p:txBody>
      </p:sp>
      <p:sp>
        <p:nvSpPr>
          <p:cNvPr id="8" name="矩形 7"/>
          <p:cNvSpPr/>
          <p:nvPr>
            <p:custDataLst>
              <p:tags r:id="rId8"/>
            </p:custDataLst>
          </p:nvPr>
        </p:nvSpPr>
        <p:spPr>
          <a:xfrm>
            <a:off x="6889750" y="2547620"/>
            <a:ext cx="3809365" cy="2969260"/>
          </a:xfrm>
          <a:prstGeom prst="rect">
            <a:avLst/>
          </a:prstGeom>
          <a:noFill/>
        </p:spPr>
        <p:txBody>
          <a:bodyPr vert="horz" wrap="square" lIns="0" tIns="0" rIns="0" bIns="0" rtlCol="0" anchor="ctr" anchorCtr="0">
            <a:noAutofit/>
          </a:bodyPr>
          <a:p>
            <a:pPr algn="just">
              <a:lnSpc>
                <a:spcPct val="150000"/>
              </a:lnSpc>
              <a:spcBef>
                <a:spcPct val="0"/>
              </a:spcBef>
              <a:spcAft>
                <a:spcPct val="0"/>
              </a:spcAft>
            </a:pPr>
            <a:r>
              <a:rPr lang="zh-CN" altLang="en-US" sz="1600" b="1" dirty="0">
                <a:solidFill>
                  <a:schemeClr val="tx1">
                    <a:lumMod val="85000"/>
                    <a:lumOff val="15000"/>
                  </a:schemeClr>
                </a:solidFill>
                <a:latin typeface="+mn-ea"/>
                <a:cs typeface="+mn-ea"/>
                <a:sym typeface="+mn-ea"/>
              </a:rPr>
              <a:t>【注意】</a:t>
            </a:r>
            <a:endParaRPr lang="zh-CN" altLang="en-US" sz="1600" b="1" dirty="0">
              <a:solidFill>
                <a:schemeClr val="tx1">
                  <a:lumMod val="85000"/>
                  <a:lumOff val="15000"/>
                </a:schemeClr>
              </a:solidFill>
              <a:latin typeface="+mn-ea"/>
              <a:cs typeface="+mn-ea"/>
              <a:sym typeface="+mn-ea"/>
            </a:endParaRPr>
          </a:p>
          <a:p>
            <a:pPr algn="just">
              <a:lnSpc>
                <a:spcPct val="150000"/>
              </a:lnSpc>
              <a:spcBef>
                <a:spcPct val="0"/>
              </a:spcBef>
              <a:spcAft>
                <a:spcPct val="0"/>
              </a:spcAft>
            </a:pPr>
            <a:r>
              <a:rPr lang="zh-CN" altLang="en-US" sz="1600" dirty="0">
                <a:solidFill>
                  <a:schemeClr val="tx1">
                    <a:lumMod val="85000"/>
                    <a:lumOff val="15000"/>
                  </a:schemeClr>
                </a:solidFill>
                <a:latin typeface="+mn-ea"/>
                <a:cs typeface="+mn-ea"/>
                <a:sym typeface="+mn-ea"/>
              </a:rPr>
              <a:t>（</a:t>
            </a:r>
            <a:r>
              <a:rPr lang="en-US" altLang="zh-CN" sz="1600" dirty="0">
                <a:solidFill>
                  <a:schemeClr val="tx1">
                    <a:lumMod val="85000"/>
                    <a:lumOff val="15000"/>
                  </a:schemeClr>
                </a:solidFill>
                <a:latin typeface="+mn-ea"/>
                <a:cs typeface="+mn-ea"/>
                <a:sym typeface="+mn-ea"/>
              </a:rPr>
              <a:t>1</a:t>
            </a:r>
            <a:r>
              <a:rPr lang="zh-CN" altLang="en-US" sz="1600" dirty="0">
                <a:solidFill>
                  <a:schemeClr val="tx1">
                    <a:lumMod val="85000"/>
                    <a:lumOff val="15000"/>
                  </a:schemeClr>
                </a:solidFill>
                <a:latin typeface="+mn-ea"/>
                <a:cs typeface="+mn-ea"/>
                <a:sym typeface="+mn-ea"/>
              </a:rPr>
              <a:t>）读写数据块函数的对应文件可以是文本文件，也可以是二进制文件。</a:t>
            </a:r>
            <a:endParaRPr lang="zh-CN" altLang="en-US" sz="1600" dirty="0">
              <a:solidFill>
                <a:schemeClr val="tx1">
                  <a:lumMod val="85000"/>
                  <a:lumOff val="15000"/>
                </a:schemeClr>
              </a:solidFill>
              <a:latin typeface="+mn-ea"/>
              <a:cs typeface="+mn-ea"/>
              <a:sym typeface="+mn-ea"/>
            </a:endParaRPr>
          </a:p>
          <a:p>
            <a:pPr algn="just">
              <a:lnSpc>
                <a:spcPct val="150000"/>
              </a:lnSpc>
              <a:spcBef>
                <a:spcPct val="0"/>
              </a:spcBef>
              <a:spcAft>
                <a:spcPct val="0"/>
              </a:spcAft>
            </a:pPr>
            <a:r>
              <a:rPr lang="zh-CN" altLang="en-US" sz="1600" dirty="0">
                <a:solidFill>
                  <a:schemeClr val="tx1">
                    <a:lumMod val="85000"/>
                    <a:lumOff val="15000"/>
                  </a:schemeClr>
                </a:solidFill>
                <a:latin typeface="+mn-ea"/>
                <a:cs typeface="+mn-ea"/>
                <a:sym typeface="+mn-ea"/>
              </a:rPr>
              <a:t>（</a:t>
            </a:r>
            <a:r>
              <a:rPr lang="en-US" altLang="zh-CN" sz="1600" dirty="0">
                <a:solidFill>
                  <a:schemeClr val="tx1">
                    <a:lumMod val="85000"/>
                    <a:lumOff val="15000"/>
                  </a:schemeClr>
                </a:solidFill>
                <a:latin typeface="+mn-ea"/>
                <a:cs typeface="+mn-ea"/>
                <a:sym typeface="+mn-ea"/>
              </a:rPr>
              <a:t>2</a:t>
            </a:r>
            <a:r>
              <a:rPr lang="zh-CN" altLang="en-US" sz="1600" dirty="0">
                <a:solidFill>
                  <a:schemeClr val="tx1">
                    <a:lumMod val="85000"/>
                    <a:lumOff val="15000"/>
                  </a:schemeClr>
                </a:solidFill>
                <a:latin typeface="+mn-ea"/>
                <a:cs typeface="+mn-ea"/>
                <a:sym typeface="+mn-ea"/>
              </a:rPr>
              <a:t>）</a:t>
            </a:r>
            <a:r>
              <a:rPr lang="en-US" altLang="zh-CN" sz="1600" dirty="0">
                <a:solidFill>
                  <a:schemeClr val="tx1">
                    <a:lumMod val="85000"/>
                    <a:lumOff val="15000"/>
                  </a:schemeClr>
                </a:solidFill>
                <a:latin typeface="+mn-ea"/>
                <a:cs typeface="+mn-ea"/>
                <a:sym typeface="+mn-ea"/>
              </a:rPr>
              <a:t>size </a:t>
            </a:r>
            <a:r>
              <a:rPr lang="zh-CN" altLang="en-US" sz="1600" dirty="0">
                <a:solidFill>
                  <a:schemeClr val="tx1">
                    <a:lumMod val="85000"/>
                    <a:lumOff val="15000"/>
                  </a:schemeClr>
                </a:solidFill>
                <a:latin typeface="+mn-ea"/>
                <a:cs typeface="+mn-ea"/>
                <a:sym typeface="+mn-ea"/>
              </a:rPr>
              <a:t>表示数据块长度，一般用</a:t>
            </a:r>
            <a:r>
              <a:rPr lang="en-US" altLang="zh-CN" sz="1600" dirty="0">
                <a:solidFill>
                  <a:schemeClr val="tx1">
                    <a:lumMod val="85000"/>
                    <a:lumOff val="15000"/>
                  </a:schemeClr>
                </a:solidFill>
                <a:latin typeface="+mn-ea"/>
                <a:cs typeface="+mn-ea"/>
                <a:sym typeface="+mn-ea"/>
              </a:rPr>
              <a:t>“sizeof</a:t>
            </a:r>
            <a:r>
              <a:rPr lang="zh-CN" altLang="en-US" sz="1600" dirty="0">
                <a:solidFill>
                  <a:schemeClr val="tx1">
                    <a:lumMod val="85000"/>
                    <a:lumOff val="15000"/>
                  </a:schemeClr>
                </a:solidFill>
                <a:latin typeface="+mn-ea"/>
                <a:cs typeface="+mn-ea"/>
                <a:sym typeface="+mn-ea"/>
              </a:rPr>
              <a:t>（数据类型）</a:t>
            </a:r>
            <a:r>
              <a:rPr lang="en-US" altLang="zh-CN" sz="1600" dirty="0">
                <a:solidFill>
                  <a:schemeClr val="tx1">
                    <a:lumMod val="85000"/>
                    <a:lumOff val="15000"/>
                  </a:schemeClr>
                </a:solidFill>
                <a:latin typeface="+mn-ea"/>
                <a:cs typeface="+mn-ea"/>
                <a:sym typeface="+mn-ea"/>
              </a:rPr>
              <a:t>”</a:t>
            </a:r>
            <a:r>
              <a:rPr lang="zh-CN" altLang="en-US" sz="1600" dirty="0">
                <a:solidFill>
                  <a:schemeClr val="tx1">
                    <a:lumMod val="85000"/>
                    <a:lumOff val="15000"/>
                  </a:schemeClr>
                </a:solidFill>
                <a:latin typeface="+mn-ea"/>
                <a:cs typeface="+mn-ea"/>
                <a:sym typeface="+mn-ea"/>
              </a:rPr>
              <a:t>来确定。例如，一个构造型数据，其</a:t>
            </a:r>
            <a:r>
              <a:rPr lang="en-US" altLang="zh-CN" sz="1600" dirty="0">
                <a:solidFill>
                  <a:schemeClr val="tx1">
                    <a:lumMod val="85000"/>
                    <a:lumOff val="15000"/>
                  </a:schemeClr>
                </a:solidFill>
                <a:latin typeface="+mn-ea"/>
                <a:cs typeface="+mn-ea"/>
                <a:sym typeface="+mn-ea"/>
              </a:rPr>
              <a:t> size </a:t>
            </a:r>
            <a:r>
              <a:rPr lang="zh-CN" altLang="en-US" sz="1600" dirty="0">
                <a:solidFill>
                  <a:schemeClr val="tx1">
                    <a:lumMod val="85000"/>
                    <a:lumOff val="15000"/>
                  </a:schemeClr>
                </a:solidFill>
                <a:latin typeface="+mn-ea"/>
                <a:cs typeface="+mn-ea"/>
                <a:sym typeface="+mn-ea"/>
              </a:rPr>
              <a:t>为</a:t>
            </a:r>
            <a:r>
              <a:rPr lang="en-US" altLang="zh-CN" sz="1600" dirty="0">
                <a:solidFill>
                  <a:schemeClr val="tx1">
                    <a:lumMod val="85000"/>
                    <a:lumOff val="15000"/>
                  </a:schemeClr>
                </a:solidFill>
                <a:latin typeface="+mn-ea"/>
                <a:cs typeface="+mn-ea"/>
                <a:sym typeface="+mn-ea"/>
              </a:rPr>
              <a:t> sizeof</a:t>
            </a:r>
            <a:r>
              <a:rPr lang="zh-CN" altLang="en-US" sz="1600" dirty="0">
                <a:solidFill>
                  <a:schemeClr val="tx1">
                    <a:lumMod val="85000"/>
                    <a:lumOff val="15000"/>
                  </a:schemeClr>
                </a:solidFill>
                <a:latin typeface="+mn-ea"/>
                <a:cs typeface="+mn-ea"/>
                <a:sym typeface="+mn-ea"/>
              </a:rPr>
              <a:t>（</a:t>
            </a:r>
            <a:r>
              <a:rPr lang="en-US" altLang="zh-CN" sz="1600" dirty="0">
                <a:solidFill>
                  <a:schemeClr val="tx1">
                    <a:lumMod val="85000"/>
                    <a:lumOff val="15000"/>
                  </a:schemeClr>
                </a:solidFill>
                <a:latin typeface="+mn-ea"/>
                <a:cs typeface="+mn-ea"/>
                <a:sym typeface="+mn-ea"/>
              </a:rPr>
              <a:t>struc </a:t>
            </a:r>
            <a:r>
              <a:rPr lang="zh-CN" altLang="en-US" sz="1600" dirty="0">
                <a:solidFill>
                  <a:schemeClr val="tx1">
                    <a:lumMod val="85000"/>
                    <a:lumOff val="15000"/>
                  </a:schemeClr>
                </a:solidFill>
                <a:latin typeface="+mn-ea"/>
                <a:cs typeface="+mn-ea"/>
                <a:sym typeface="+mn-ea"/>
              </a:rPr>
              <a:t>结构名）。</a:t>
            </a:r>
            <a:endParaRPr lang="zh-CN" altLang="en-US" sz="1600" dirty="0">
              <a:solidFill>
                <a:schemeClr val="tx1">
                  <a:lumMod val="85000"/>
                  <a:lumOff val="15000"/>
                </a:schemeClr>
              </a:solidFill>
              <a:latin typeface="+mn-ea"/>
              <a:cs typeface="+mn-ea"/>
              <a:sym typeface="+mn-ea"/>
            </a:endParaRPr>
          </a:p>
          <a:p>
            <a:pPr algn="just">
              <a:lnSpc>
                <a:spcPct val="150000"/>
              </a:lnSpc>
              <a:spcBef>
                <a:spcPct val="0"/>
              </a:spcBef>
              <a:spcAft>
                <a:spcPct val="0"/>
              </a:spcAft>
            </a:pPr>
            <a:r>
              <a:rPr lang="zh-CN" altLang="en-US" sz="1600" dirty="0">
                <a:solidFill>
                  <a:schemeClr val="tx1">
                    <a:lumMod val="85000"/>
                    <a:lumOff val="15000"/>
                  </a:schemeClr>
                </a:solidFill>
                <a:latin typeface="+mn-ea"/>
                <a:cs typeface="+mn-ea"/>
                <a:sym typeface="+mn-ea"/>
              </a:rPr>
              <a:t>（</a:t>
            </a:r>
            <a:r>
              <a:rPr lang="en-US" altLang="zh-CN" sz="1600" dirty="0">
                <a:solidFill>
                  <a:schemeClr val="tx1">
                    <a:lumMod val="85000"/>
                    <a:lumOff val="15000"/>
                  </a:schemeClr>
                </a:solidFill>
                <a:latin typeface="+mn-ea"/>
                <a:cs typeface="+mn-ea"/>
                <a:sym typeface="+mn-ea"/>
              </a:rPr>
              <a:t>3</a:t>
            </a:r>
            <a:r>
              <a:rPr lang="zh-CN" altLang="en-US" sz="1600" dirty="0">
                <a:solidFill>
                  <a:schemeClr val="tx1">
                    <a:lumMod val="85000"/>
                    <a:lumOff val="15000"/>
                  </a:schemeClr>
                </a:solidFill>
                <a:latin typeface="+mn-ea"/>
                <a:cs typeface="+mn-ea"/>
                <a:sym typeface="+mn-ea"/>
              </a:rPr>
              <a:t>）读写</a:t>
            </a:r>
            <a:r>
              <a:rPr lang="en-US" altLang="zh-CN" sz="1600" dirty="0">
                <a:solidFill>
                  <a:schemeClr val="tx1">
                    <a:lumMod val="85000"/>
                    <a:lumOff val="15000"/>
                  </a:schemeClr>
                </a:solidFill>
                <a:latin typeface="+mn-ea"/>
                <a:cs typeface="+mn-ea"/>
                <a:sym typeface="+mn-ea"/>
              </a:rPr>
              <a:t> n </a:t>
            </a:r>
            <a:r>
              <a:rPr lang="zh-CN" altLang="en-US" sz="1600" dirty="0">
                <a:solidFill>
                  <a:schemeClr val="tx1">
                    <a:lumMod val="85000"/>
                    <a:lumOff val="15000"/>
                  </a:schemeClr>
                </a:solidFill>
                <a:latin typeface="+mn-ea"/>
                <a:cs typeface="+mn-ea"/>
                <a:sym typeface="+mn-ea"/>
              </a:rPr>
              <a:t>个数据块后，文件中的位置指针会自动后移</a:t>
            </a:r>
            <a:r>
              <a:rPr lang="en-US" altLang="zh-CN" sz="1600" dirty="0">
                <a:solidFill>
                  <a:schemeClr val="tx1">
                    <a:lumMod val="85000"/>
                    <a:lumOff val="15000"/>
                  </a:schemeClr>
                </a:solidFill>
                <a:latin typeface="+mn-ea"/>
                <a:cs typeface="+mn-ea"/>
                <a:sym typeface="+mn-ea"/>
              </a:rPr>
              <a:t> n</a:t>
            </a:r>
            <a:r>
              <a:rPr lang="en-US" altLang="en-US" sz="1600" dirty="0">
                <a:solidFill>
                  <a:schemeClr val="tx1">
                    <a:lumMod val="85000"/>
                    <a:lumOff val="15000"/>
                  </a:schemeClr>
                </a:solidFill>
                <a:latin typeface="+mn-ea"/>
                <a:cs typeface="+mn-ea"/>
                <a:sym typeface="+mn-ea"/>
              </a:rPr>
              <a:t>×</a:t>
            </a:r>
            <a:r>
              <a:rPr lang="en-US" altLang="zh-CN" sz="1600" dirty="0">
                <a:solidFill>
                  <a:schemeClr val="tx1">
                    <a:lumMod val="85000"/>
                    <a:lumOff val="15000"/>
                  </a:schemeClr>
                </a:solidFill>
                <a:latin typeface="+mn-ea"/>
                <a:cs typeface="+mn-ea"/>
                <a:sym typeface="+mn-ea"/>
              </a:rPr>
              <a:t>size </a:t>
            </a:r>
            <a:r>
              <a:rPr lang="zh-CN" altLang="en-US" sz="1600" dirty="0">
                <a:solidFill>
                  <a:schemeClr val="tx1">
                    <a:lumMod val="85000"/>
                    <a:lumOff val="15000"/>
                  </a:schemeClr>
                </a:solidFill>
                <a:latin typeface="+mn-ea"/>
                <a:cs typeface="+mn-ea"/>
                <a:sym typeface="+mn-ea"/>
              </a:rPr>
              <a:t>个字节的位置。</a:t>
            </a:r>
            <a:endParaRPr lang="zh-CN" altLang="en-US" sz="1600" dirty="0">
              <a:solidFill>
                <a:schemeClr val="tx1">
                  <a:lumMod val="85000"/>
                  <a:lumOff val="15000"/>
                </a:schemeClr>
              </a:solidFill>
              <a:latin typeface="+mn-ea"/>
              <a:cs typeface="+mn-ea"/>
              <a:sym typeface="+mn-ea"/>
            </a:endParaRPr>
          </a:p>
        </p:txBody>
      </p:sp>
      <p:sp>
        <p:nvSpPr>
          <p:cNvPr id="9" name="任意多边形: 形状 8"/>
          <p:cNvSpPr/>
          <p:nvPr>
            <p:custDataLst>
              <p:tags r:id="rId9"/>
            </p:custDataLst>
          </p:nvPr>
        </p:nvSpPr>
        <p:spPr>
          <a:xfrm rot="10800000">
            <a:off x="893763" y="2011998"/>
            <a:ext cx="5431952" cy="3861727"/>
          </a:xfrm>
          <a:custGeom>
            <a:avLst/>
            <a:gdLst>
              <a:gd name="connsiteX0" fmla="*/ 2584395 w 2695478"/>
              <a:gd name="connsiteY0" fmla="*/ 1854489 h 1854489"/>
              <a:gd name="connsiteX1" fmla="*/ 111083 w 2695478"/>
              <a:gd name="connsiteY1" fmla="*/ 1854489 h 1854489"/>
              <a:gd name="connsiteX2" fmla="*/ 0 w 2695478"/>
              <a:gd name="connsiteY2" fmla="*/ 1743406 h 1854489"/>
              <a:gd name="connsiteX3" fmla="*/ 0 w 2695478"/>
              <a:gd name="connsiteY3" fmla="*/ 362180 h 1854489"/>
              <a:gd name="connsiteX4" fmla="*/ 111083 w 2695478"/>
              <a:gd name="connsiteY4" fmla="*/ 251097 h 1854489"/>
              <a:gd name="connsiteX5" fmla="*/ 1139340 w 2695478"/>
              <a:gd name="connsiteY5" fmla="*/ 251097 h 1854489"/>
              <a:gd name="connsiteX6" fmla="*/ 1347740 w 2695478"/>
              <a:gd name="connsiteY6" fmla="*/ 0 h 1854489"/>
              <a:gd name="connsiteX7" fmla="*/ 1556139 w 2695478"/>
              <a:gd name="connsiteY7" fmla="*/ 251097 h 1854489"/>
              <a:gd name="connsiteX8" fmla="*/ 2584395 w 2695478"/>
              <a:gd name="connsiteY8" fmla="*/ 251097 h 1854489"/>
              <a:gd name="connsiteX9" fmla="*/ 2695478 w 2695478"/>
              <a:gd name="connsiteY9" fmla="*/ 362180 h 1854489"/>
              <a:gd name="connsiteX10" fmla="*/ 2695478 w 2695478"/>
              <a:gd name="connsiteY10" fmla="*/ 1743406 h 1854489"/>
              <a:gd name="connsiteX11" fmla="*/ 2584395 w 2695478"/>
              <a:gd name="connsiteY11" fmla="*/ 1854489 h 1854489"/>
              <a:gd name="connsiteX0-1" fmla="*/ 2584395 w 2695478"/>
              <a:gd name="connsiteY0-2" fmla="*/ 1859172 h 1859172"/>
              <a:gd name="connsiteX1-3" fmla="*/ 111083 w 2695478"/>
              <a:gd name="connsiteY1-4" fmla="*/ 1859172 h 1859172"/>
              <a:gd name="connsiteX2-5" fmla="*/ 0 w 2695478"/>
              <a:gd name="connsiteY2-6" fmla="*/ 1748089 h 1859172"/>
              <a:gd name="connsiteX3-7" fmla="*/ 0 w 2695478"/>
              <a:gd name="connsiteY3-8" fmla="*/ 366863 h 1859172"/>
              <a:gd name="connsiteX4-9" fmla="*/ 111083 w 2695478"/>
              <a:gd name="connsiteY4-10" fmla="*/ 255780 h 1859172"/>
              <a:gd name="connsiteX5-11" fmla="*/ 1139340 w 2695478"/>
              <a:gd name="connsiteY5-12" fmla="*/ 255780 h 1859172"/>
              <a:gd name="connsiteX6-13" fmla="*/ 1043632 w 2695478"/>
              <a:gd name="connsiteY6-14" fmla="*/ 0 h 1859172"/>
              <a:gd name="connsiteX7-15" fmla="*/ 1556139 w 2695478"/>
              <a:gd name="connsiteY7-16" fmla="*/ 255780 h 1859172"/>
              <a:gd name="connsiteX8-17" fmla="*/ 2584395 w 2695478"/>
              <a:gd name="connsiteY8-18" fmla="*/ 255780 h 1859172"/>
              <a:gd name="connsiteX9-19" fmla="*/ 2695478 w 2695478"/>
              <a:gd name="connsiteY9-20" fmla="*/ 366863 h 1859172"/>
              <a:gd name="connsiteX10-21" fmla="*/ 2695478 w 2695478"/>
              <a:gd name="connsiteY10-22" fmla="*/ 1748089 h 1859172"/>
              <a:gd name="connsiteX11-23" fmla="*/ 2584395 w 2695478"/>
              <a:gd name="connsiteY11-24" fmla="*/ 1859172 h 18591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Lst>
            <a:rect l="l" t="t" r="r" b="b"/>
            <a:pathLst>
              <a:path w="2695478" h="1859172">
                <a:moveTo>
                  <a:pt x="2584395" y="1859172"/>
                </a:moveTo>
                <a:lnTo>
                  <a:pt x="111083" y="1859172"/>
                </a:lnTo>
                <a:cubicBezTo>
                  <a:pt x="49734" y="1859172"/>
                  <a:pt x="0" y="1809438"/>
                  <a:pt x="0" y="1748089"/>
                </a:cubicBezTo>
                <a:lnTo>
                  <a:pt x="0" y="366863"/>
                </a:lnTo>
                <a:cubicBezTo>
                  <a:pt x="0" y="305514"/>
                  <a:pt x="49734" y="255780"/>
                  <a:pt x="111083" y="255780"/>
                </a:cubicBezTo>
                <a:lnTo>
                  <a:pt x="1139340" y="255780"/>
                </a:lnTo>
                <a:lnTo>
                  <a:pt x="1043632" y="0"/>
                </a:lnTo>
                <a:lnTo>
                  <a:pt x="1556139" y="255780"/>
                </a:lnTo>
                <a:lnTo>
                  <a:pt x="2584395" y="255780"/>
                </a:lnTo>
                <a:cubicBezTo>
                  <a:pt x="2645744" y="255780"/>
                  <a:pt x="2695478" y="305514"/>
                  <a:pt x="2695478" y="366863"/>
                </a:cubicBezTo>
                <a:lnTo>
                  <a:pt x="2695478" y="1748089"/>
                </a:lnTo>
                <a:cubicBezTo>
                  <a:pt x="2695478" y="1809438"/>
                  <a:pt x="2645744" y="1859172"/>
                  <a:pt x="2584395" y="1859172"/>
                </a:cubicBezTo>
                <a:close/>
              </a:path>
            </a:pathLst>
          </a:custGeom>
          <a:gradFill>
            <a:gsLst>
              <a:gs pos="0">
                <a:schemeClr val="accent1">
                  <a:alpha val="100000"/>
                </a:schemeClr>
              </a:gs>
              <a:gs pos="50000">
                <a:schemeClr val="accent1">
                  <a:alpha val="100000"/>
                </a:schemeClr>
              </a:gs>
            </a:gsLst>
            <a:lin ang="13800000" scaled="0"/>
          </a:gradFill>
          <a:ln>
            <a:noFill/>
          </a:ln>
          <a:effectLst>
            <a:outerShdw blurRad="228600" dist="177800" dir="3780000" algn="t" rotWithShape="0">
              <a:schemeClr val="accent1">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algn="ctr"/>
            <a:endParaRPr lang="zh-CN" altLang="en-US" sz="4000" b="1" dirty="0">
              <a:solidFill>
                <a:schemeClr val="lt1"/>
              </a:solidFill>
            </a:endParaRPr>
          </a:p>
        </p:txBody>
      </p:sp>
      <p:sp>
        <p:nvSpPr>
          <p:cNvPr id="10" name="矩形 9"/>
          <p:cNvSpPr/>
          <p:nvPr>
            <p:custDataLst>
              <p:tags r:id="rId10"/>
            </p:custDataLst>
          </p:nvPr>
        </p:nvSpPr>
        <p:spPr>
          <a:xfrm>
            <a:off x="1024890" y="2012315"/>
            <a:ext cx="5194300" cy="3205480"/>
          </a:xfrm>
          <a:prstGeom prst="rect">
            <a:avLst/>
          </a:prstGeom>
          <a:noFill/>
        </p:spPr>
        <p:txBody>
          <a:bodyPr vert="horz" wrap="square" lIns="0" tIns="0" rIns="0" bIns="0" rtlCol="0" anchor="ctr" anchorCtr="0">
            <a:noAutofit/>
          </a:bodyPr>
          <a:p>
            <a:pPr algn="just">
              <a:lnSpc>
                <a:spcPct val="150000"/>
              </a:lnSpc>
              <a:spcBef>
                <a:spcPct val="0"/>
              </a:spcBef>
              <a:spcAft>
                <a:spcPct val="0"/>
              </a:spcAft>
            </a:pPr>
            <a:r>
              <a:rPr lang="en-US" altLang="zh-CN" sz="1600" dirty="0">
                <a:solidFill>
                  <a:schemeClr val="lt1">
                    <a:lumMod val="100000"/>
                  </a:schemeClr>
                </a:solidFill>
                <a:latin typeface="+mn-ea"/>
                <a:cs typeface="+mn-ea"/>
                <a:sym typeface="+mn-ea"/>
              </a:rPr>
              <a:t>fwrite </a:t>
            </a:r>
            <a:r>
              <a:rPr lang="zh-CN" altLang="en-US" sz="1600" dirty="0">
                <a:solidFill>
                  <a:schemeClr val="lt1">
                    <a:lumMod val="100000"/>
                  </a:schemeClr>
                </a:solidFill>
                <a:latin typeface="+mn-ea"/>
                <a:cs typeface="+mn-ea"/>
                <a:sym typeface="+mn-ea"/>
              </a:rPr>
              <a:t>函数调用的一般形式为：</a:t>
            </a:r>
            <a:endParaRPr lang="zh-CN" altLang="en-US" sz="1600" dirty="0">
              <a:solidFill>
                <a:schemeClr val="lt1">
                  <a:lumMod val="100000"/>
                </a:schemeClr>
              </a:solidFill>
              <a:latin typeface="+mn-ea"/>
              <a:cs typeface="+mn-ea"/>
              <a:sym typeface="+mn-ea"/>
            </a:endParaRPr>
          </a:p>
          <a:p>
            <a:pPr algn="just">
              <a:lnSpc>
                <a:spcPct val="150000"/>
              </a:lnSpc>
              <a:spcBef>
                <a:spcPct val="0"/>
              </a:spcBef>
              <a:spcAft>
                <a:spcPct val="0"/>
              </a:spcAft>
            </a:pPr>
            <a:r>
              <a:rPr lang="en-US" altLang="zh-CN" sz="1600" dirty="0">
                <a:solidFill>
                  <a:schemeClr val="lt1">
                    <a:lumMod val="100000"/>
                  </a:schemeClr>
                </a:solidFill>
                <a:latin typeface="+mn-ea"/>
                <a:cs typeface="+mn-ea"/>
                <a:sym typeface="+mn-ea"/>
              </a:rPr>
              <a:t>fwrite(buffer,size,n,fp);</a:t>
            </a:r>
            <a:endParaRPr lang="en-US" altLang="zh-CN" sz="1600" dirty="0">
              <a:solidFill>
                <a:schemeClr val="lt1">
                  <a:lumMod val="100000"/>
                </a:schemeClr>
              </a:solidFill>
              <a:latin typeface="+mn-ea"/>
              <a:cs typeface="+mn-ea"/>
              <a:sym typeface="+mn-ea"/>
            </a:endParaRPr>
          </a:p>
          <a:p>
            <a:pPr algn="just">
              <a:lnSpc>
                <a:spcPct val="150000"/>
              </a:lnSpc>
              <a:spcBef>
                <a:spcPct val="0"/>
              </a:spcBef>
              <a:spcAft>
                <a:spcPct val="0"/>
              </a:spcAft>
            </a:pPr>
            <a:r>
              <a:rPr lang="zh-CN" altLang="en-US" sz="1600" dirty="0">
                <a:solidFill>
                  <a:schemeClr val="lt1">
                    <a:lumMod val="100000"/>
                  </a:schemeClr>
                </a:solidFill>
                <a:latin typeface="+mn-ea"/>
                <a:cs typeface="+mn-ea"/>
                <a:sym typeface="+mn-ea"/>
              </a:rPr>
              <a:t>其中，</a:t>
            </a:r>
            <a:r>
              <a:rPr lang="en-US" altLang="zh-CN" sz="1600" dirty="0">
                <a:solidFill>
                  <a:schemeClr val="lt1">
                    <a:lumMod val="100000"/>
                  </a:schemeClr>
                </a:solidFill>
                <a:latin typeface="+mn-ea"/>
                <a:cs typeface="+mn-ea"/>
                <a:sym typeface="+mn-ea"/>
              </a:rPr>
              <a:t>buffer</a:t>
            </a:r>
            <a:r>
              <a:rPr lang="zh-CN" altLang="en-US" sz="1600" dirty="0">
                <a:solidFill>
                  <a:schemeClr val="lt1">
                    <a:lumMod val="100000"/>
                  </a:schemeClr>
                </a:solidFill>
                <a:latin typeface="+mn-ea"/>
                <a:cs typeface="+mn-ea"/>
                <a:sym typeface="+mn-ea"/>
              </a:rPr>
              <a:t>为存放数据的内存区首地址；</a:t>
            </a:r>
            <a:r>
              <a:rPr lang="en-US" altLang="zh-CN" sz="1600" dirty="0">
                <a:solidFill>
                  <a:schemeClr val="lt1">
                    <a:lumMod val="100000"/>
                  </a:schemeClr>
                </a:solidFill>
                <a:latin typeface="+mn-ea"/>
                <a:cs typeface="+mn-ea"/>
                <a:sym typeface="+mn-ea"/>
              </a:rPr>
              <a:t>size</a:t>
            </a:r>
            <a:r>
              <a:rPr lang="zh-CN" altLang="en-US" sz="1600" dirty="0">
                <a:solidFill>
                  <a:schemeClr val="lt1">
                    <a:lumMod val="100000"/>
                  </a:schemeClr>
                </a:solidFill>
                <a:latin typeface="+mn-ea"/>
                <a:cs typeface="+mn-ea"/>
                <a:sym typeface="+mn-ea"/>
              </a:rPr>
              <a:t>为无符号整数，表示每块数据的字节数；</a:t>
            </a:r>
            <a:r>
              <a:rPr lang="en-US" altLang="zh-CN" sz="1600" dirty="0">
                <a:solidFill>
                  <a:schemeClr val="lt1">
                    <a:lumMod val="100000"/>
                  </a:schemeClr>
                </a:solidFill>
                <a:latin typeface="+mn-ea"/>
                <a:cs typeface="+mn-ea"/>
                <a:sym typeface="+mn-ea"/>
              </a:rPr>
              <a:t>n </a:t>
            </a:r>
            <a:r>
              <a:rPr lang="zh-CN" altLang="en-US" sz="1600" dirty="0">
                <a:solidFill>
                  <a:schemeClr val="lt1">
                    <a:lumMod val="100000"/>
                  </a:schemeClr>
                </a:solidFill>
                <a:latin typeface="+mn-ea"/>
                <a:cs typeface="+mn-ea"/>
                <a:sym typeface="+mn-ea"/>
              </a:rPr>
              <a:t>也是无符号整数，表示每次读取的块数；</a:t>
            </a:r>
            <a:r>
              <a:rPr lang="en-US" altLang="zh-CN" sz="1600" dirty="0">
                <a:solidFill>
                  <a:schemeClr val="lt1">
                    <a:lumMod val="100000"/>
                  </a:schemeClr>
                </a:solidFill>
                <a:latin typeface="+mn-ea"/>
                <a:cs typeface="+mn-ea"/>
                <a:sym typeface="+mn-ea"/>
              </a:rPr>
              <a:t>fp </a:t>
            </a:r>
            <a:r>
              <a:rPr lang="zh-CN" altLang="en-US" sz="1600" dirty="0">
                <a:solidFill>
                  <a:schemeClr val="lt1">
                    <a:lumMod val="100000"/>
                  </a:schemeClr>
                </a:solidFill>
                <a:latin typeface="+mn-ea"/>
                <a:cs typeface="+mn-ea"/>
                <a:sym typeface="+mn-ea"/>
              </a:rPr>
              <a:t>为文件指针，指向打开的可写文件。</a:t>
            </a:r>
            <a:endParaRPr lang="zh-CN" altLang="en-US" sz="1600" dirty="0">
              <a:solidFill>
                <a:schemeClr val="lt1">
                  <a:lumMod val="100000"/>
                </a:schemeClr>
              </a:solidFill>
              <a:latin typeface="+mn-ea"/>
              <a:cs typeface="+mn-ea"/>
              <a:sym typeface="+mn-ea"/>
            </a:endParaRPr>
          </a:p>
          <a:p>
            <a:pPr algn="just">
              <a:lnSpc>
                <a:spcPct val="150000"/>
              </a:lnSpc>
              <a:spcBef>
                <a:spcPct val="0"/>
              </a:spcBef>
              <a:spcAft>
                <a:spcPct val="0"/>
              </a:spcAft>
            </a:pPr>
            <a:r>
              <a:rPr lang="zh-CN" altLang="en-US" sz="1600" dirty="0">
                <a:solidFill>
                  <a:schemeClr val="lt1">
                    <a:lumMod val="100000"/>
                  </a:schemeClr>
                </a:solidFill>
                <a:latin typeface="+mn-ea"/>
                <a:cs typeface="+mn-ea"/>
                <a:sym typeface="+mn-ea"/>
              </a:rPr>
              <a:t>【功能】将</a:t>
            </a:r>
            <a:r>
              <a:rPr lang="en-US" altLang="zh-CN" sz="1600" dirty="0">
                <a:solidFill>
                  <a:schemeClr val="lt1">
                    <a:lumMod val="100000"/>
                  </a:schemeClr>
                </a:solidFill>
                <a:latin typeface="+mn-ea"/>
                <a:cs typeface="+mn-ea"/>
                <a:sym typeface="+mn-ea"/>
              </a:rPr>
              <a:t> buffer </a:t>
            </a:r>
            <a:r>
              <a:rPr lang="zh-CN" altLang="en-US" sz="1600" dirty="0">
                <a:solidFill>
                  <a:schemeClr val="lt1">
                    <a:lumMod val="100000"/>
                  </a:schemeClr>
                </a:solidFill>
                <a:latin typeface="+mn-ea"/>
                <a:cs typeface="+mn-ea"/>
                <a:sym typeface="+mn-ea"/>
              </a:rPr>
              <a:t>指向的内存区域的</a:t>
            </a:r>
            <a:r>
              <a:rPr lang="en-US" altLang="zh-CN" sz="1600" dirty="0">
                <a:solidFill>
                  <a:schemeClr val="lt1">
                    <a:lumMod val="100000"/>
                  </a:schemeClr>
                </a:solidFill>
                <a:latin typeface="+mn-ea"/>
                <a:cs typeface="+mn-ea"/>
                <a:sym typeface="+mn-ea"/>
              </a:rPr>
              <a:t> n </a:t>
            </a:r>
            <a:r>
              <a:rPr lang="zh-CN" altLang="en-US" sz="1600" dirty="0">
                <a:solidFill>
                  <a:schemeClr val="lt1">
                    <a:lumMod val="100000"/>
                  </a:schemeClr>
                </a:solidFill>
                <a:latin typeface="+mn-ea"/>
                <a:cs typeface="+mn-ea"/>
                <a:sym typeface="+mn-ea"/>
              </a:rPr>
              <a:t>块字节数为</a:t>
            </a:r>
            <a:r>
              <a:rPr lang="en-US" altLang="zh-CN" sz="1600" dirty="0">
                <a:solidFill>
                  <a:schemeClr val="lt1">
                    <a:lumMod val="100000"/>
                  </a:schemeClr>
                </a:solidFill>
                <a:latin typeface="+mn-ea"/>
                <a:cs typeface="+mn-ea"/>
                <a:sym typeface="+mn-ea"/>
              </a:rPr>
              <a:t> size </a:t>
            </a:r>
            <a:r>
              <a:rPr lang="zh-CN" altLang="en-US" sz="1600" dirty="0">
                <a:solidFill>
                  <a:schemeClr val="lt1">
                    <a:lumMod val="100000"/>
                  </a:schemeClr>
                </a:solidFill>
                <a:latin typeface="+mn-ea"/>
                <a:cs typeface="+mn-ea"/>
                <a:sym typeface="+mn-ea"/>
              </a:rPr>
              <a:t>的数据块写入</a:t>
            </a:r>
            <a:r>
              <a:rPr lang="en-US" altLang="zh-CN" sz="1600" dirty="0">
                <a:solidFill>
                  <a:schemeClr val="lt1">
                    <a:lumMod val="100000"/>
                  </a:schemeClr>
                </a:solidFill>
                <a:latin typeface="+mn-ea"/>
                <a:cs typeface="+mn-ea"/>
                <a:sym typeface="+mn-ea"/>
              </a:rPr>
              <a:t> fp </a:t>
            </a:r>
            <a:r>
              <a:rPr lang="zh-CN" altLang="en-US" sz="1600" dirty="0">
                <a:solidFill>
                  <a:schemeClr val="lt1">
                    <a:lumMod val="100000"/>
                  </a:schemeClr>
                </a:solidFill>
                <a:latin typeface="+mn-ea"/>
                <a:cs typeface="+mn-ea"/>
                <a:sym typeface="+mn-ea"/>
              </a:rPr>
              <a:t>所指向的文件中。假如函数运行正确，则返回</a:t>
            </a:r>
            <a:r>
              <a:rPr lang="en-US" altLang="zh-CN" sz="1600" dirty="0">
                <a:solidFill>
                  <a:schemeClr val="lt1">
                    <a:lumMod val="100000"/>
                  </a:schemeClr>
                </a:solidFill>
                <a:latin typeface="+mn-ea"/>
                <a:cs typeface="+mn-ea"/>
                <a:sym typeface="+mn-ea"/>
              </a:rPr>
              <a:t> n </a:t>
            </a:r>
            <a:r>
              <a:rPr lang="zh-CN" altLang="en-US" sz="1600" dirty="0">
                <a:solidFill>
                  <a:schemeClr val="lt1">
                    <a:lumMod val="100000"/>
                  </a:schemeClr>
                </a:solidFill>
                <a:latin typeface="+mn-ea"/>
                <a:cs typeface="+mn-ea"/>
                <a:sym typeface="+mn-ea"/>
              </a:rPr>
              <a:t>值，否则返回</a:t>
            </a:r>
            <a:r>
              <a:rPr lang="en-US" altLang="zh-CN" sz="1600" dirty="0">
                <a:solidFill>
                  <a:schemeClr val="lt1">
                    <a:lumMod val="100000"/>
                  </a:schemeClr>
                </a:solidFill>
                <a:latin typeface="+mn-ea"/>
                <a:cs typeface="+mn-ea"/>
                <a:sym typeface="+mn-ea"/>
              </a:rPr>
              <a:t> NULL </a:t>
            </a:r>
            <a:r>
              <a:rPr lang="zh-CN" altLang="en-US" sz="1600" dirty="0">
                <a:solidFill>
                  <a:schemeClr val="lt1">
                    <a:lumMod val="100000"/>
                  </a:schemeClr>
                </a:solidFill>
                <a:latin typeface="+mn-ea"/>
                <a:cs typeface="+mn-ea"/>
                <a:sym typeface="+mn-ea"/>
              </a:rPr>
              <a:t>值。</a:t>
            </a:r>
            <a:endParaRPr lang="zh-CN" altLang="en-US" sz="1600" dirty="0">
              <a:solidFill>
                <a:schemeClr val="lt1">
                  <a:lumMod val="100000"/>
                </a:schemeClr>
              </a:solidFill>
              <a:latin typeface="+mn-ea"/>
              <a:cs typeface="+mn-ea"/>
              <a:sym typeface="+mn-ea"/>
            </a:endParaRPr>
          </a:p>
        </p:txBody>
      </p:sp>
    </p:spTree>
    <p:custDataLst>
      <p:tags r:id="rId11"/>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6" name="图片 5" descr="VCG211367570136"/>
          <p:cNvPicPr>
            <a:picLocks noChangeAspect="1"/>
          </p:cNvPicPr>
          <p:nvPr>
            <p:custDataLst>
              <p:tags r:id="rId2"/>
            </p:custDataLst>
          </p:nvPr>
        </p:nvPicPr>
        <p:blipFill>
          <a:blip r:embed="rId1">
            <a:alphaModFix amt="97000"/>
          </a:blip>
          <a:srcRect t="-1051"/>
          <a:stretch>
            <a:fillRect/>
          </a:stretch>
        </p:blipFill>
        <p:spPr>
          <a:xfrm>
            <a:off x="598368" y="219393"/>
            <a:ext cx="11030177" cy="6346824"/>
          </a:xfrm>
          <a:prstGeom prst="rect">
            <a:avLst/>
          </a:prstGeom>
        </p:spPr>
      </p:pic>
      <p:pic>
        <p:nvPicPr>
          <p:cNvPr id="2" name="图片 1"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65" name="稻壳儿：耗崽 1-5"/>
          <p:cNvSpPr txBox="1"/>
          <p:nvPr>
            <p:custDataLst>
              <p:tags r:id="rId7"/>
            </p:custDataLst>
          </p:nvPr>
        </p:nvSpPr>
        <p:spPr>
          <a:xfrm>
            <a:off x="11609070" y="6433503"/>
            <a:ext cx="197485" cy="168910"/>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pPr>
            <a:r>
              <a:rPr kumimoji="0" lang="en-US" altLang="zh-CN" sz="1100" b="0" i="0" u="none" strike="noStrike" kern="1200" cap="none" spc="0" normalizeH="0" baseline="0" noProof="0" dirty="0">
                <a:ln>
                  <a:noFill/>
                </a:ln>
                <a:solidFill>
                  <a:schemeClr val="lt1">
                    <a:lumMod val="50000"/>
                  </a:schemeClr>
                </a:solidFill>
                <a:effectLst/>
                <a:uLnTx/>
                <a:uFillTx/>
                <a:latin typeface="汉仪中黑 简" panose="00020600040101010101" charset="-122"/>
                <a:ea typeface="汉仪中黑 简" panose="00020600040101010101" charset="-122"/>
                <a:cs typeface="+mn-ea"/>
                <a:sym typeface="汉仪中黑S" panose="00020600040101010101" pitchFamily="18" charset="-122"/>
              </a:rPr>
              <a:t>04</a:t>
            </a:r>
            <a:endParaRPr kumimoji="0" lang="en-US" altLang="zh-CN" sz="1100" b="0" i="0" u="none" strike="noStrike" kern="1200" cap="none" spc="0" normalizeH="0" baseline="0" noProof="0" dirty="0">
              <a:ln>
                <a:noFill/>
              </a:ln>
              <a:solidFill>
                <a:schemeClr val="lt1">
                  <a:lumMod val="50000"/>
                </a:schemeClr>
              </a:solidFill>
              <a:effectLst/>
              <a:uLnTx/>
              <a:uFillTx/>
              <a:latin typeface="汉仪中黑 简" panose="00020600040101010101" charset="-122"/>
              <a:ea typeface="汉仪中黑 简" panose="00020600040101010101" charset="-122"/>
              <a:cs typeface="+mn-ea"/>
              <a:sym typeface="汉仪中黑S" panose="00020600040101010101" pitchFamily="18" charset="-122"/>
            </a:endParaRPr>
          </a:p>
        </p:txBody>
      </p:sp>
      <p:sp>
        <p:nvSpPr>
          <p:cNvPr id="32" name="稻壳儿：耗崽 1-24"/>
          <p:cNvSpPr txBox="1"/>
          <p:nvPr/>
        </p:nvSpPr>
        <p:spPr>
          <a:xfrm>
            <a:off x="1061085" y="478155"/>
            <a:ext cx="100691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任务实施</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3" name="文本框 2"/>
          <p:cNvSpPr txBox="1"/>
          <p:nvPr/>
        </p:nvSpPr>
        <p:spPr>
          <a:xfrm>
            <a:off x="2932430" y="478155"/>
            <a:ext cx="8874125" cy="6000750"/>
          </a:xfrm>
          <a:prstGeom prst="rect">
            <a:avLst/>
          </a:prstGeom>
          <a:noFill/>
        </p:spPr>
        <p:txBody>
          <a:bodyPr wrap="square" rtlCol="0">
            <a:spAutoFit/>
          </a:bodyPr>
          <a:p>
            <a:pPr indent="0" fontAlgn="auto">
              <a:lnSpc>
                <a:spcPct val="100000"/>
              </a:lnSpc>
            </a:pPr>
            <a:r>
              <a:rPr lang="en-US" altLang="zh-CN" sz="1600"/>
              <a:t>/***************************************************************/</a:t>
            </a:r>
            <a:endParaRPr lang="en-US" altLang="zh-CN" sz="1600"/>
          </a:p>
          <a:p>
            <a:pPr indent="0" fontAlgn="auto">
              <a:lnSpc>
                <a:spcPct val="100000"/>
              </a:lnSpc>
            </a:pPr>
            <a:r>
              <a:rPr lang="en-US" altLang="zh-CN" sz="1600"/>
              <a:t>/* </a:t>
            </a:r>
            <a:r>
              <a:rPr lang="zh-CN" altLang="en-US" sz="1600"/>
              <a:t>程序</a:t>
            </a:r>
            <a:r>
              <a:rPr lang="en-US" altLang="zh-CN" sz="1600"/>
              <a:t> : program 11_4.c */</a:t>
            </a:r>
            <a:endParaRPr lang="en-US" altLang="zh-CN" sz="1600"/>
          </a:p>
          <a:p>
            <a:pPr indent="0" fontAlgn="auto">
              <a:lnSpc>
                <a:spcPct val="100000"/>
              </a:lnSpc>
            </a:pPr>
            <a:r>
              <a:rPr lang="en-US" altLang="zh-CN" sz="1600"/>
              <a:t>/* </a:t>
            </a:r>
            <a:r>
              <a:rPr lang="zh-CN" altLang="en-US" sz="1600"/>
              <a:t>功能</a:t>
            </a:r>
            <a:r>
              <a:rPr lang="en-US" altLang="zh-CN" sz="1600"/>
              <a:t> : </a:t>
            </a:r>
            <a:r>
              <a:rPr lang="zh-CN" altLang="en-US" sz="1600"/>
              <a:t>将</a:t>
            </a:r>
            <a:r>
              <a:rPr lang="en-US" altLang="zh-CN" sz="1600"/>
              <a:t> 3 </a:t>
            </a:r>
            <a:r>
              <a:rPr lang="zh-CN" altLang="en-US" sz="1600"/>
              <a:t>个学生的考试成绩存入一个文件</a:t>
            </a:r>
            <a:r>
              <a:rPr lang="en-US" altLang="zh-CN" sz="1600"/>
              <a:t> , </a:t>
            </a:r>
            <a:r>
              <a:rPr lang="zh-CN" altLang="en-US" sz="1600"/>
              <a:t>并读取出来显示在屏幕上。</a:t>
            </a:r>
            <a:r>
              <a:rPr lang="en-US" altLang="zh-CN" sz="1600"/>
              <a:t> */</a:t>
            </a:r>
            <a:endParaRPr lang="en-US" altLang="zh-CN" sz="1600"/>
          </a:p>
          <a:p>
            <a:pPr indent="0" fontAlgn="auto">
              <a:lnSpc>
                <a:spcPct val="100000"/>
              </a:lnSpc>
            </a:pPr>
            <a:r>
              <a:rPr lang="en-US" altLang="zh-CN" sz="1600"/>
              <a:t>/***************************************************************/</a:t>
            </a:r>
            <a:endParaRPr lang="en-US" altLang="zh-CN" sz="1600"/>
          </a:p>
          <a:p>
            <a:pPr indent="0" fontAlgn="auto">
              <a:lnSpc>
                <a:spcPct val="100000"/>
              </a:lnSpc>
            </a:pPr>
            <a:r>
              <a:rPr lang="en-US" altLang="zh-CN" sz="1600"/>
              <a:t> #include &lt;stdio.h&gt;struct stu</a:t>
            </a:r>
            <a:endParaRPr lang="en-US" altLang="zh-CN" sz="1600"/>
          </a:p>
          <a:p>
            <a:pPr indent="0" fontAlgn="auto">
              <a:lnSpc>
                <a:spcPct val="100000"/>
              </a:lnSpc>
            </a:pPr>
            <a:r>
              <a:rPr lang="en-US" altLang="zh-CN" sz="1600"/>
              <a:t> {</a:t>
            </a:r>
            <a:endParaRPr lang="en-US" altLang="zh-CN" sz="1600"/>
          </a:p>
          <a:p>
            <a:pPr indent="0" fontAlgn="auto">
              <a:lnSpc>
                <a:spcPct val="100000"/>
              </a:lnSpc>
            </a:pPr>
            <a:r>
              <a:rPr lang="en-US" altLang="zh-CN" sz="1600"/>
              <a:t> char name[10];int num;fl oat score;</a:t>
            </a:r>
            <a:endParaRPr lang="en-US" altLang="zh-CN" sz="1600"/>
          </a:p>
          <a:p>
            <a:pPr indent="0" fontAlgn="auto">
              <a:lnSpc>
                <a:spcPct val="100000"/>
              </a:lnSpc>
            </a:pPr>
            <a:r>
              <a:rPr lang="en-US" altLang="zh-CN" sz="1600"/>
              <a:t> }stu[3],stu1;</a:t>
            </a:r>
            <a:endParaRPr lang="en-US" altLang="zh-CN" sz="1600"/>
          </a:p>
          <a:p>
            <a:pPr indent="0" fontAlgn="auto">
              <a:lnSpc>
                <a:spcPct val="100000"/>
              </a:lnSpc>
            </a:pPr>
            <a:r>
              <a:rPr lang="en-US" altLang="zh-CN" sz="1600"/>
              <a:t> void main()</a:t>
            </a:r>
            <a:endParaRPr lang="en-US" altLang="zh-CN" sz="1600"/>
          </a:p>
          <a:p>
            <a:pPr indent="0" fontAlgn="auto">
              <a:lnSpc>
                <a:spcPct val="100000"/>
              </a:lnSpc>
            </a:pPr>
            <a:r>
              <a:rPr lang="en-US" altLang="zh-CN" sz="1600"/>
              <a:t> {</a:t>
            </a:r>
            <a:endParaRPr lang="en-US" altLang="zh-CN" sz="1600"/>
          </a:p>
          <a:p>
            <a:pPr indent="0" fontAlgn="auto">
              <a:lnSpc>
                <a:spcPct val="100000"/>
              </a:lnSpc>
            </a:pPr>
            <a:r>
              <a:rPr lang="en-US" altLang="zh-CN" sz="1600"/>
              <a:t> FILE *fp;int i;fl oat score;printf("input data:\n");for(i=0;i&lt;3;i++)</a:t>
            </a:r>
            <a:endParaRPr lang="en-US" altLang="zh-CN" sz="1600"/>
          </a:p>
          <a:p>
            <a:pPr indent="0" fontAlgn="auto">
              <a:lnSpc>
                <a:spcPct val="100000"/>
              </a:lnSpc>
            </a:pPr>
            <a:r>
              <a:rPr lang="en-US" altLang="zh-CN" sz="1600"/>
              <a:t> {</a:t>
            </a:r>
            <a:endParaRPr lang="en-US" altLang="zh-CN" sz="1600"/>
          </a:p>
          <a:p>
            <a:pPr indent="0" fontAlgn="auto">
              <a:lnSpc>
                <a:spcPct val="100000"/>
              </a:lnSpc>
            </a:pPr>
            <a:r>
              <a:rPr lang="en-US" altLang="zh-CN" sz="1600"/>
              <a:t> printf(" </a:t>
            </a:r>
            <a:r>
              <a:rPr lang="zh-CN" altLang="en-US" sz="1600"/>
              <a:t>输入第</a:t>
            </a:r>
            <a:r>
              <a:rPr lang="en-US" altLang="zh-CN" sz="1600"/>
              <a:t> %d </a:t>
            </a:r>
            <a:r>
              <a:rPr lang="zh-CN" altLang="en-US" sz="1600"/>
              <a:t>位同学的姓名、学号、成绩</a:t>
            </a:r>
            <a:r>
              <a:rPr lang="en-US" altLang="zh-CN" sz="1600"/>
              <a:t> : \n",i+1);</a:t>
            </a:r>
            <a:endParaRPr lang="en-US" altLang="zh-CN" sz="1600"/>
          </a:p>
          <a:p>
            <a:pPr indent="0" fontAlgn="auto">
              <a:lnSpc>
                <a:spcPct val="100000"/>
              </a:lnSpc>
            </a:pPr>
            <a:r>
              <a:rPr lang="en-US" altLang="zh-CN" sz="1600"/>
              <a:t> scanf("%s",stu[i].name);</a:t>
            </a:r>
            <a:endParaRPr lang="en-US" altLang="zh-CN" sz="1600"/>
          </a:p>
          <a:p>
            <a:pPr indent="0" fontAlgn="auto">
              <a:lnSpc>
                <a:spcPct val="100000"/>
              </a:lnSpc>
            </a:pPr>
            <a:r>
              <a:rPr lang="en-US" altLang="zh-CN" sz="1600"/>
              <a:t> scanf("%d",&amp;stu[i].num);</a:t>
            </a:r>
            <a:endParaRPr lang="en-US" altLang="zh-CN" sz="1600"/>
          </a:p>
          <a:p>
            <a:pPr indent="0" fontAlgn="auto">
              <a:lnSpc>
                <a:spcPct val="100000"/>
              </a:lnSpc>
            </a:pPr>
            <a:r>
              <a:rPr lang="en-US" altLang="zh-CN" sz="1600"/>
              <a:t> scanf("%f",&amp;score);</a:t>
            </a:r>
            <a:endParaRPr lang="en-US" altLang="zh-CN" sz="1600"/>
          </a:p>
          <a:p>
            <a:pPr indent="0" fontAlgn="auto">
              <a:lnSpc>
                <a:spcPct val="100000"/>
              </a:lnSpc>
            </a:pPr>
            <a:r>
              <a:rPr lang="en-US" altLang="zh-CN" sz="1600"/>
              <a:t> stu[i].score=score;</a:t>
            </a:r>
            <a:endParaRPr lang="en-US" altLang="zh-CN" sz="1600"/>
          </a:p>
          <a:p>
            <a:pPr indent="0" fontAlgn="auto">
              <a:lnSpc>
                <a:spcPct val="100000"/>
              </a:lnSpc>
            </a:pPr>
            <a:r>
              <a:rPr lang="en-US" altLang="zh-CN" sz="1600"/>
              <a:t> }</a:t>
            </a:r>
            <a:endParaRPr lang="en-US" altLang="zh-CN" sz="1600"/>
          </a:p>
          <a:p>
            <a:pPr indent="0" fontAlgn="auto">
              <a:lnSpc>
                <a:spcPct val="100000"/>
              </a:lnSpc>
            </a:pPr>
            <a:r>
              <a:rPr lang="en-US" altLang="zh-CN" sz="1600"/>
              <a:t> if((fp=fopen("stu.txt","wb+"))==NULL)</a:t>
            </a:r>
            <a:endParaRPr lang="en-US" altLang="zh-CN" sz="1600"/>
          </a:p>
          <a:p>
            <a:pPr indent="0" fontAlgn="auto">
              <a:lnSpc>
                <a:spcPct val="100000"/>
              </a:lnSpc>
            </a:pPr>
            <a:r>
              <a:rPr lang="en-US" altLang="zh-CN" sz="1600"/>
              <a:t> {</a:t>
            </a:r>
            <a:endParaRPr lang="en-US" altLang="zh-CN" sz="1600"/>
          </a:p>
          <a:p>
            <a:pPr indent="0" fontAlgn="auto">
              <a:lnSpc>
                <a:spcPct val="100000"/>
              </a:lnSpc>
            </a:pPr>
            <a:r>
              <a:rPr lang="en-US" altLang="zh-CN" sz="1600"/>
              <a:t> printf("cannot open fi le!");</a:t>
            </a:r>
            <a:endParaRPr lang="en-US" altLang="zh-CN" sz="1600"/>
          </a:p>
          <a:p>
            <a:pPr indent="0" fontAlgn="auto">
              <a:lnSpc>
                <a:spcPct val="100000"/>
              </a:lnSpc>
            </a:pPr>
            <a:r>
              <a:rPr lang="en-US" altLang="zh-CN" sz="1600"/>
              <a:t> exit(0);</a:t>
            </a:r>
            <a:endParaRPr lang="en-US" altLang="zh-CN" sz="1600"/>
          </a:p>
          <a:p>
            <a:pPr indent="0" fontAlgn="auto">
              <a:lnSpc>
                <a:spcPct val="100000"/>
              </a:lnSpc>
            </a:pPr>
            <a:r>
              <a:rPr lang="en-US" altLang="zh-CN" sz="1600"/>
              <a:t> }</a:t>
            </a:r>
            <a:endParaRPr lang="en-US" altLang="zh-CN" sz="1600"/>
          </a:p>
          <a:p>
            <a:pPr indent="0" fontAlgn="auto">
              <a:lnSpc>
                <a:spcPct val="100000"/>
              </a:lnSpc>
            </a:pPr>
            <a:r>
              <a:rPr lang="en-US" altLang="zh-CN" sz="1600"/>
              <a:t> fwrite(stu,sizeof(struct stu),3,fp);</a:t>
            </a:r>
            <a:endParaRPr lang="zh-CN" altLang="en-US" sz="1600"/>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p:nvPr>
            <p:custDataLst>
              <p:tags r:id="rId1"/>
            </p:custDataLst>
          </p:nvPr>
        </p:nvSpPr>
        <p:spPr>
          <a:xfrm>
            <a:off x="5027045" y="3027569"/>
            <a:ext cx="5299325" cy="801914"/>
          </a:xfrm>
          <a:prstGeom prst="rect">
            <a:avLst/>
          </a:prstGeom>
          <a:noFill/>
          <a:ln>
            <a:noFill/>
          </a:ln>
        </p:spPr>
        <p:txBody>
          <a:bodyPr vert="horz" wrap="square" lIns="101600" tIns="38100" rIns="635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4200" b="1" i="0" u="none" strike="noStrike" kern="1200" cap="none" spc="40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r>
              <a:rPr lang="zh-CN" altLang="en-US">
                <a:solidFill>
                  <a:schemeClr val="accent1">
                    <a:lumMod val="75000"/>
                  </a:schemeClr>
                </a:solidFill>
              </a:rPr>
              <a:t>格式化读写</a:t>
            </a:r>
            <a:endParaRPr lang="zh-CN" altLang="en-US">
              <a:solidFill>
                <a:schemeClr val="accent1">
                  <a:lumMod val="75000"/>
                </a:schemeClr>
              </a:solidFill>
            </a:endParaRPr>
          </a:p>
        </p:txBody>
      </p:sp>
      <p:sp>
        <p:nvSpPr>
          <p:cNvPr id="4" name="文本框 3"/>
          <p:cNvSpPr txBox="1"/>
          <p:nvPr>
            <p:custDataLst>
              <p:tags r:id="rId2"/>
            </p:custDataLst>
          </p:nvPr>
        </p:nvSpPr>
        <p:spPr>
          <a:xfrm>
            <a:off x="1987550" y="1831772"/>
            <a:ext cx="2873850" cy="3195079"/>
          </a:xfrm>
          <a:prstGeom prst="rect">
            <a:avLst/>
          </a:prstGeom>
          <a:noFill/>
          <a:ln>
            <a:noFill/>
          </a:ln>
        </p:spPr>
        <p:txBody>
          <a:bodyPr wrap="square" lIns="101600" tIns="38100" rIns="63500" bIns="38100" rtlCol="0" anchor="ctr" anchorCtr="0">
            <a:normAutofit fontScale="90000"/>
          </a:bodyPr>
          <a:p>
            <a:pPr algn="r"/>
            <a:r>
              <a:rPr lang="en-US" altLang="zh-CN" sz="16600" spc="400" dirty="0">
                <a:ln w="38100">
                  <a:solidFill>
                    <a:schemeClr val="dk1"/>
                  </a:solidFill>
                </a:ln>
                <a:solidFill>
                  <a:schemeClr val="dk1">
                    <a:lumMod val="85000"/>
                    <a:lumOff val="15000"/>
                  </a:schemeClr>
                </a:solidFill>
                <a:latin typeface="Arial Black" panose="020B0A04020102020204" charset="0"/>
                <a:ea typeface="汉仪中黑 简" panose="00020600040101010101" charset="-122"/>
                <a:cs typeface="汉仪中黑 简" panose="00020600040101010101" charset="-122"/>
              </a:rPr>
              <a:t>05</a:t>
            </a:r>
            <a:endParaRPr lang="en-US" altLang="zh-CN" sz="16600" spc="400" dirty="0">
              <a:ln w="38100">
                <a:solidFill>
                  <a:schemeClr val="dk1"/>
                </a:solidFill>
              </a:ln>
              <a:solidFill>
                <a:schemeClr val="dk1">
                  <a:lumMod val="85000"/>
                  <a:lumOff val="15000"/>
                </a:schemeClr>
              </a:solidFill>
              <a:latin typeface="Arial Black" panose="020B0A04020102020204" charset="0"/>
              <a:ea typeface="汉仪中黑 简" panose="00020600040101010101" charset="-122"/>
              <a:cs typeface="汉仪中黑 简" panose="00020600040101010101"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8" name="图片 7" descr="VCG211367570136"/>
          <p:cNvPicPr>
            <a:picLocks noChangeAspect="1"/>
          </p:cNvPicPr>
          <p:nvPr>
            <p:custDataLst>
              <p:tags r:id="rId2"/>
            </p:custDataLst>
          </p:nvPr>
        </p:nvPicPr>
        <p:blipFill>
          <a:blip r:embed="rId1">
            <a:alphaModFix amt="97000"/>
          </a:blip>
          <a:srcRect t="-1051"/>
          <a:stretch>
            <a:fillRect/>
          </a:stretch>
        </p:blipFill>
        <p:spPr>
          <a:xfrm>
            <a:off x="579318" y="218758"/>
            <a:ext cx="11030177" cy="6346824"/>
          </a:xfrm>
          <a:prstGeom prst="rect">
            <a:avLst/>
          </a:prstGeom>
        </p:spPr>
      </p:pic>
      <p:pic>
        <p:nvPicPr>
          <p:cNvPr id="16" name="图片 15"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6" name="图片 5"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69" name="稻壳儿：耗崽 1-24"/>
          <p:cNvSpPr txBox="1"/>
          <p:nvPr/>
        </p:nvSpPr>
        <p:spPr>
          <a:xfrm>
            <a:off x="1221105" y="687070"/>
            <a:ext cx="100564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任务目标</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54" name="稻壳儿：耗崽 22-2"/>
          <p:cNvSpPr txBox="1">
            <a:spLocks noChangeArrowheads="1"/>
          </p:cNvSpPr>
          <p:nvPr>
            <p:custDataLst>
              <p:tags r:id="rId7"/>
            </p:custDataLst>
          </p:nvPr>
        </p:nvSpPr>
        <p:spPr bwMode="auto">
          <a:xfrm>
            <a:off x="1221105" y="1435100"/>
            <a:ext cx="9847580" cy="1078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l" eaLnBrk="1" fontAlgn="base" hangingPunct="1">
              <a:lnSpc>
                <a:spcPct val="130000"/>
              </a:lnSpc>
              <a:spcBef>
                <a:spcPct val="0"/>
              </a:spcBef>
              <a:spcAft>
                <a:spcPct val="0"/>
              </a:spcAft>
            </a:pP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1.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能正确描述</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fscanf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函数和</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fprintf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函数与</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scanf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和</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printf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函数的异同；</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2.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能正确使用</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fscanf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函数</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/fprintf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函数读取</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写入数据；</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3.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能遵守各种编程规范，具备规范化、标准化的代码编写习惯。</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p:txBody>
      </p:sp>
      <p:sp>
        <p:nvSpPr>
          <p:cNvPr id="10" name="稻壳儿：耗崽 1-24"/>
          <p:cNvSpPr txBox="1"/>
          <p:nvPr/>
        </p:nvSpPr>
        <p:spPr>
          <a:xfrm>
            <a:off x="1221105" y="2835275"/>
            <a:ext cx="100564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任务描述</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11" name="稻壳儿：耗崽 22-2"/>
          <p:cNvSpPr txBox="1">
            <a:spLocks noChangeArrowheads="1"/>
          </p:cNvSpPr>
          <p:nvPr>
            <p:custDataLst>
              <p:tags r:id="rId8"/>
            </p:custDataLst>
          </p:nvPr>
        </p:nvSpPr>
        <p:spPr bwMode="auto">
          <a:xfrm>
            <a:off x="1221105" y="3583305"/>
            <a:ext cx="9847580" cy="359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l" eaLnBrk="1" fontAlgn="base" hangingPunct="1">
              <a:lnSpc>
                <a:spcPct val="130000"/>
              </a:lnSpc>
              <a:spcBef>
                <a:spcPct val="0"/>
              </a:spcBef>
              <a:spcAft>
                <a:spcPct val="0"/>
              </a:spcAft>
            </a:pP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利用</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fscanf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函数和</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fprintf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函数实现【任务</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4</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】的</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program11_4.c</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a:xfrm>
            <a:off x="5144135" y="0"/>
            <a:ext cx="7047865" cy="6858635"/>
          </a:xfrm>
          <a:prstGeom prst="rect">
            <a:avLst/>
          </a:prstGeom>
          <a:solidFill>
            <a:schemeClr val="bg1">
              <a:lumMod val="9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useBgFill="1">
        <p:nvSpPr>
          <p:cNvPr id="12" name="矩形 11"/>
          <p:cNvSpPr/>
          <p:nvPr>
            <p:custDataLst>
              <p:tags r:id="rId2"/>
            </p:custDataLst>
          </p:nvPr>
        </p:nvSpPr>
        <p:spPr>
          <a:xfrm>
            <a:off x="4634865" y="815975"/>
            <a:ext cx="7557135" cy="557466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8" name="矩形 27"/>
          <p:cNvSpPr/>
          <p:nvPr>
            <p:custDataLst>
              <p:tags r:id="rId3"/>
            </p:custDataLst>
          </p:nvPr>
        </p:nvSpPr>
        <p:spPr>
          <a:xfrm>
            <a:off x="4634865" y="815975"/>
            <a:ext cx="7557135" cy="5574665"/>
          </a:xfrm>
          <a:prstGeom prst="rect">
            <a:avLst/>
          </a:prstGeom>
          <a:solidFill>
            <a:srgbClr val="FFFFFF">
              <a:alpha val="20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1" name="任意多边形 3"/>
          <p:cNvSpPr/>
          <p:nvPr>
            <p:custDataLst>
              <p:tags r:id="rId4"/>
            </p:custDataLst>
          </p:nvPr>
        </p:nvSpPr>
        <p:spPr>
          <a:xfrm>
            <a:off x="1351915" y="1097280"/>
            <a:ext cx="10372090" cy="5012055"/>
          </a:xfrm>
          <a:custGeom>
            <a:avLst/>
            <a:gdLst>
              <a:gd name="connsiteX0" fmla="*/ 11099 w 11099"/>
              <a:gd name="connsiteY0" fmla="*/ 7180 h 7180"/>
              <a:gd name="connsiteX1" fmla="*/ 0 w 11099"/>
              <a:gd name="connsiteY1" fmla="*/ 7180 h 7180"/>
              <a:gd name="connsiteX2" fmla="*/ 0 w 11099"/>
              <a:gd name="connsiteY2" fmla="*/ 0 h 7180"/>
              <a:gd name="connsiteX3" fmla="*/ 11099 w 11099"/>
              <a:gd name="connsiteY3" fmla="*/ 0 h 7180"/>
            </a:gdLst>
            <a:ahLst/>
            <a:cxnLst>
              <a:cxn ang="0">
                <a:pos x="connsiteX0" y="connsiteY0"/>
              </a:cxn>
              <a:cxn ang="0">
                <a:pos x="connsiteX1" y="connsiteY1"/>
              </a:cxn>
              <a:cxn ang="0">
                <a:pos x="connsiteX2" y="connsiteY2"/>
              </a:cxn>
              <a:cxn ang="0">
                <a:pos x="connsiteX3" y="connsiteY3"/>
              </a:cxn>
            </a:cxnLst>
            <a:rect l="l" t="t" r="r" b="b"/>
            <a:pathLst>
              <a:path w="11099" h="7180">
                <a:moveTo>
                  <a:pt x="11099" y="7180"/>
                </a:moveTo>
                <a:lnTo>
                  <a:pt x="0" y="7180"/>
                </a:lnTo>
                <a:lnTo>
                  <a:pt x="0" y="0"/>
                </a:lnTo>
                <a:lnTo>
                  <a:pt x="11099" y="0"/>
                </a:lnTo>
              </a:path>
            </a:pathLst>
          </a:custGeom>
          <a:noFill/>
          <a:ln w="28575">
            <a:solidFill>
              <a:schemeClr val="accent1">
                <a:lumMod val="60000"/>
                <a:lumOff val="40000"/>
                <a:alpha val="4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 name="标题 6"/>
          <p:cNvSpPr>
            <a:spLocks noGrp="1"/>
          </p:cNvSpPr>
          <p:nvPr>
            <p:ph type="title"/>
            <p:custDataLst>
              <p:tags r:id="rId5"/>
            </p:custDataLst>
          </p:nvPr>
        </p:nvSpPr>
        <p:spPr>
          <a:xfrm>
            <a:off x="1351915" y="573405"/>
            <a:ext cx="7047865" cy="1067435"/>
          </a:xfrm>
        </p:spPr>
        <p:txBody>
          <a:bodyPr>
            <a:noAutofit/>
          </a:bodyPr>
          <a:lstStyle/>
          <a:p>
            <a:r>
              <a:rPr lang="zh-CN" altLang="en-US" sz="3600">
                <a:solidFill>
                  <a:schemeClr val="accent1">
                    <a:lumMod val="75000"/>
                  </a:schemeClr>
                </a:solidFill>
              </a:rPr>
              <a:t>预备知识</a:t>
            </a:r>
            <a:br>
              <a:rPr lang="zh-CN" altLang="en-US" sz="3200">
                <a:solidFill>
                  <a:schemeClr val="accent1">
                    <a:lumMod val="75000"/>
                  </a:schemeClr>
                </a:solidFill>
              </a:rPr>
            </a:br>
            <a:r>
              <a:rPr lang="zh-CN" altLang="en-US" sz="3200">
                <a:solidFill>
                  <a:schemeClr val="accent1">
                    <a:lumMod val="75000"/>
                  </a:schemeClr>
                </a:solidFill>
              </a:rPr>
              <a:t>一、格式化数据读取函数</a:t>
            </a:r>
            <a:r>
              <a:rPr lang="en-US" altLang="zh-CN" sz="3200">
                <a:solidFill>
                  <a:schemeClr val="accent1">
                    <a:lumMod val="75000"/>
                  </a:schemeClr>
                </a:solidFill>
              </a:rPr>
              <a:t> fscanf</a:t>
            </a:r>
            <a:endParaRPr lang="en-US" altLang="zh-CN" sz="3200">
              <a:solidFill>
                <a:schemeClr val="accent1">
                  <a:lumMod val="75000"/>
                </a:schemeClr>
              </a:solidFill>
            </a:endParaRPr>
          </a:p>
        </p:txBody>
      </p:sp>
      <p:sp>
        <p:nvSpPr>
          <p:cNvPr id="2" name="边界"/>
          <p:cNvSpPr/>
          <p:nvPr>
            <p:custDataLst>
              <p:tags r:id="rId6"/>
            </p:custDataLst>
          </p:nvPr>
        </p:nvSpPr>
        <p:spPr>
          <a:xfrm>
            <a:off x="1684020" y="2291183"/>
            <a:ext cx="6261035" cy="3495955"/>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2400">
              <a:solidFill>
                <a:schemeClr val="lt1"/>
              </a:solidFill>
              <a:sym typeface="+mn-ea"/>
            </a:endParaRPr>
          </a:p>
        </p:txBody>
      </p:sp>
      <p:cxnSp>
        <p:nvCxnSpPr>
          <p:cNvPr id="3" name="直接连接符 31"/>
          <p:cNvCxnSpPr/>
          <p:nvPr>
            <p:custDataLst>
              <p:tags r:id="rId7"/>
            </p:custDataLst>
          </p:nvPr>
        </p:nvCxnSpPr>
        <p:spPr>
          <a:xfrm>
            <a:off x="1683385" y="2930710"/>
            <a:ext cx="6234427" cy="0"/>
          </a:xfrm>
          <a:prstGeom prst="line">
            <a:avLst/>
          </a:prstGeom>
          <a:ln w="12700">
            <a:solidFill>
              <a:schemeClr val="accent2">
                <a:alpha val="75000"/>
              </a:schemeClr>
            </a:solidFill>
          </a:ln>
        </p:spPr>
        <p:style>
          <a:lnRef idx="2">
            <a:schemeClr val="accent1"/>
          </a:lnRef>
          <a:fillRef idx="0">
            <a:srgbClr val="FFFFFF"/>
          </a:fillRef>
          <a:effectRef idx="0">
            <a:srgbClr val="FFFFFF"/>
          </a:effectRef>
          <a:fontRef idx="minor">
            <a:schemeClr val="tx1"/>
          </a:fontRef>
        </p:style>
      </p:cxnSp>
      <p:sp>
        <p:nvSpPr>
          <p:cNvPr id="4" name="矩形 33"/>
          <p:cNvSpPr/>
          <p:nvPr>
            <p:custDataLst>
              <p:tags r:id="rId8"/>
            </p:custDataLst>
          </p:nvPr>
        </p:nvSpPr>
        <p:spPr>
          <a:xfrm>
            <a:off x="1683385" y="2176145"/>
            <a:ext cx="9641840" cy="687070"/>
          </a:xfrm>
          <a:prstGeom prst="rect">
            <a:avLst/>
          </a:prstGeom>
          <a:ln>
            <a:noFill/>
            <a:prstDash val="sysDash"/>
          </a:ln>
        </p:spPr>
        <p:txBody>
          <a:bodyPr vert="horz" wrap="square" lIns="0" tIns="0" rIns="0" bIns="0" rtlCol="0" anchor="t" anchorCtr="0">
            <a:noAutofit/>
          </a:bodyPr>
          <a:p>
            <a:pPr lvl="0" indent="-228600" algn="l" fontAlgn="auto">
              <a:lnSpc>
                <a:spcPct val="115000"/>
              </a:lnSpc>
              <a:buClrTx/>
              <a:buSzTx/>
              <a:buFontTx/>
            </a:pPr>
            <a:r>
              <a:rPr lang="en-US" altLang="en-US" sz="1600" dirty="0">
                <a:ln>
                  <a:noFill/>
                  <a:prstDash val="sysDot"/>
                </a:ln>
                <a:solidFill>
                  <a:schemeClr val="tx1">
                    <a:lumMod val="85000"/>
                    <a:lumOff val="15000"/>
                  </a:schemeClr>
                </a:solidFill>
                <a:latin typeface="+mn-ea"/>
                <a:cs typeface="+mn-ea"/>
                <a:sym typeface="+mn-ea"/>
              </a:rPr>
              <a:t>fscanf</a:t>
            </a:r>
            <a:r>
              <a:rPr lang="zh-CN" altLang="en-US" sz="1600" dirty="0">
                <a:ln>
                  <a:noFill/>
                  <a:prstDash val="sysDot"/>
                </a:ln>
                <a:solidFill>
                  <a:schemeClr val="tx1">
                    <a:lumMod val="85000"/>
                    <a:lumOff val="15000"/>
                  </a:schemeClr>
                </a:solidFill>
                <a:latin typeface="+mn-ea"/>
                <a:cs typeface="+mn-ea"/>
                <a:sym typeface="+mn-ea"/>
              </a:rPr>
              <a:t>函数用于从文件中按照指定格式读取数据，其调用形式为</a:t>
            </a:r>
            <a:r>
              <a:rPr lang="en-US" altLang="zh-CN" sz="1600" dirty="0">
                <a:ln>
                  <a:noFill/>
                  <a:prstDash val="sysDot"/>
                </a:ln>
                <a:solidFill>
                  <a:schemeClr val="tx1">
                    <a:lumMod val="85000"/>
                    <a:lumOff val="15000"/>
                  </a:schemeClr>
                </a:solidFill>
                <a:latin typeface="+mn-ea"/>
                <a:cs typeface="+mn-ea"/>
                <a:sym typeface="+mn-ea"/>
              </a:rPr>
              <a:t>fscanf(</a:t>
            </a:r>
            <a:r>
              <a:rPr lang="zh-CN" altLang="en-US" sz="1600" dirty="0">
                <a:ln>
                  <a:noFill/>
                  <a:prstDash val="sysDot"/>
                </a:ln>
                <a:solidFill>
                  <a:schemeClr val="tx1">
                    <a:lumMod val="85000"/>
                    <a:lumOff val="15000"/>
                  </a:schemeClr>
                </a:solidFill>
                <a:latin typeface="+mn-ea"/>
                <a:cs typeface="+mn-ea"/>
                <a:sym typeface="+mn-ea"/>
              </a:rPr>
              <a:t>文件指针</a:t>
            </a:r>
            <a:r>
              <a:rPr lang="en-US" altLang="zh-CN" sz="1600" dirty="0">
                <a:ln>
                  <a:noFill/>
                  <a:prstDash val="sysDot"/>
                </a:ln>
                <a:solidFill>
                  <a:schemeClr val="tx1">
                    <a:lumMod val="85000"/>
                    <a:lumOff val="15000"/>
                  </a:schemeClr>
                </a:solidFill>
                <a:latin typeface="+mn-ea"/>
                <a:cs typeface="+mn-ea"/>
                <a:sym typeface="+mn-ea"/>
              </a:rPr>
              <a:t>fp, </a:t>
            </a:r>
            <a:r>
              <a:rPr lang="zh-CN" altLang="en-US" sz="1600" dirty="0">
                <a:ln>
                  <a:noFill/>
                  <a:prstDash val="sysDot"/>
                </a:ln>
                <a:solidFill>
                  <a:schemeClr val="tx1">
                    <a:lumMod val="85000"/>
                    <a:lumOff val="15000"/>
                  </a:schemeClr>
                </a:solidFill>
                <a:latin typeface="+mn-ea"/>
                <a:cs typeface="+mn-ea"/>
                <a:sym typeface="+mn-ea"/>
              </a:rPr>
              <a:t>格式字符串</a:t>
            </a:r>
            <a:r>
              <a:rPr lang="en-US" altLang="zh-CN" sz="1600" dirty="0">
                <a:ln>
                  <a:noFill/>
                  <a:prstDash val="sysDot"/>
                </a:ln>
                <a:solidFill>
                  <a:schemeClr val="tx1">
                    <a:lumMod val="85000"/>
                    <a:lumOff val="15000"/>
                  </a:schemeClr>
                </a:solidFill>
                <a:latin typeface="+mn-ea"/>
                <a:cs typeface="+mn-ea"/>
                <a:sym typeface="+mn-ea"/>
              </a:rPr>
              <a:t>, </a:t>
            </a:r>
            <a:r>
              <a:rPr lang="zh-CN" altLang="en-US" sz="1600" dirty="0">
                <a:ln>
                  <a:noFill/>
                  <a:prstDash val="sysDot"/>
                </a:ln>
                <a:solidFill>
                  <a:schemeClr val="tx1">
                    <a:lumMod val="85000"/>
                    <a:lumOff val="15000"/>
                  </a:schemeClr>
                </a:solidFill>
                <a:latin typeface="+mn-ea"/>
                <a:cs typeface="+mn-ea"/>
                <a:sym typeface="+mn-ea"/>
              </a:rPr>
              <a:t>输入表列</a:t>
            </a:r>
            <a:r>
              <a:rPr lang="en-US" altLang="zh-CN" sz="1600" dirty="0">
                <a:ln>
                  <a:noFill/>
                  <a:prstDash val="sysDot"/>
                </a:ln>
                <a:solidFill>
                  <a:schemeClr val="tx1">
                    <a:lumMod val="85000"/>
                    <a:lumOff val="15000"/>
                  </a:schemeClr>
                </a:solidFill>
                <a:latin typeface="+mn-ea"/>
                <a:cs typeface="+mn-ea"/>
                <a:sym typeface="+mn-ea"/>
              </a:rPr>
              <a:t>)</a:t>
            </a:r>
            <a:r>
              <a:rPr lang="zh-CN" altLang="en-US" sz="1600" dirty="0">
                <a:ln>
                  <a:noFill/>
                  <a:prstDash val="sysDot"/>
                </a:ln>
                <a:solidFill>
                  <a:schemeClr val="tx1">
                    <a:lumMod val="85000"/>
                    <a:lumOff val="15000"/>
                  </a:schemeClr>
                </a:solidFill>
                <a:latin typeface="+mn-ea"/>
                <a:cs typeface="+mn-ea"/>
                <a:sym typeface="+mn-ea"/>
              </a:rPr>
              <a:t>，与</a:t>
            </a:r>
            <a:r>
              <a:rPr lang="en-US" altLang="zh-CN" sz="1600" dirty="0">
                <a:ln>
                  <a:noFill/>
                  <a:prstDash val="sysDot"/>
                </a:ln>
                <a:solidFill>
                  <a:schemeClr val="tx1">
                    <a:lumMod val="85000"/>
                    <a:lumOff val="15000"/>
                  </a:schemeClr>
                </a:solidFill>
                <a:latin typeface="+mn-ea"/>
                <a:cs typeface="+mn-ea"/>
                <a:sym typeface="+mn-ea"/>
              </a:rPr>
              <a:t>scanf</a:t>
            </a:r>
            <a:r>
              <a:rPr lang="zh-CN" altLang="en-US" sz="1600" dirty="0">
                <a:ln>
                  <a:noFill/>
                  <a:prstDash val="sysDot"/>
                </a:ln>
                <a:solidFill>
                  <a:schemeClr val="tx1">
                    <a:lumMod val="85000"/>
                    <a:lumOff val="15000"/>
                  </a:schemeClr>
                </a:solidFill>
                <a:latin typeface="+mn-ea"/>
                <a:cs typeface="+mn-ea"/>
                <a:sym typeface="+mn-ea"/>
              </a:rPr>
              <a:t>函数类似，但操作的是文件而非标准输入。</a:t>
            </a:r>
            <a:endParaRPr lang="zh-CN" altLang="en-US" sz="1600" dirty="0">
              <a:ln>
                <a:noFill/>
                <a:prstDash val="sysDot"/>
              </a:ln>
              <a:solidFill>
                <a:schemeClr val="tx1">
                  <a:lumMod val="85000"/>
                  <a:lumOff val="15000"/>
                </a:schemeClr>
              </a:solidFill>
              <a:latin typeface="+mn-ea"/>
              <a:cs typeface="+mn-ea"/>
              <a:sym typeface="+mn-ea"/>
            </a:endParaRPr>
          </a:p>
        </p:txBody>
      </p:sp>
      <p:sp>
        <p:nvSpPr>
          <p:cNvPr id="8" name="矩形 34"/>
          <p:cNvSpPr/>
          <p:nvPr>
            <p:custDataLst>
              <p:tags r:id="rId9"/>
            </p:custDataLst>
          </p:nvPr>
        </p:nvSpPr>
        <p:spPr>
          <a:xfrm>
            <a:off x="1683385" y="1851762"/>
            <a:ext cx="6233792" cy="259106"/>
          </a:xfrm>
          <a:prstGeom prst="rect">
            <a:avLst/>
          </a:prstGeom>
          <a:ln>
            <a:noFill/>
            <a:prstDash val="sysDash"/>
          </a:ln>
        </p:spPr>
        <p:txBody>
          <a:bodyPr vert="horz" wrap="square" lIns="0" tIns="0" rIns="0" bIns="0" rtlCol="0" anchor="b" anchorCtr="0">
            <a:noAutofit/>
          </a:bodyPr>
          <a:p>
            <a:pPr>
              <a:spcBef>
                <a:spcPct val="0"/>
              </a:spcBef>
              <a:spcAft>
                <a:spcPct val="0"/>
              </a:spcAft>
            </a:pPr>
            <a:r>
              <a:rPr lang="en-US" altLang="en-US" b="1" dirty="0">
                <a:ln>
                  <a:noFill/>
                  <a:prstDash val="sysDot"/>
                </a:ln>
                <a:solidFill>
                  <a:schemeClr val="accent1"/>
                </a:solidFill>
                <a:latin typeface="+mn-ea"/>
                <a:cs typeface="+mn-ea"/>
                <a:sym typeface="+mn-ea"/>
              </a:rPr>
              <a:t>fscanf</a:t>
            </a:r>
            <a:r>
              <a:rPr lang="zh-CN" altLang="en-US" b="1" dirty="0">
                <a:ln>
                  <a:noFill/>
                  <a:prstDash val="sysDot"/>
                </a:ln>
                <a:solidFill>
                  <a:schemeClr val="accent1"/>
                </a:solidFill>
                <a:latin typeface="+mn-ea"/>
                <a:cs typeface="+mn-ea"/>
                <a:sym typeface="+mn-ea"/>
              </a:rPr>
              <a:t>函数的定义和用法</a:t>
            </a:r>
            <a:endParaRPr lang="zh-CN" altLang="en-US" b="1" dirty="0">
              <a:ln>
                <a:noFill/>
                <a:prstDash val="sysDot"/>
              </a:ln>
              <a:solidFill>
                <a:schemeClr val="accent1"/>
              </a:solidFill>
              <a:latin typeface="+mn-ea"/>
              <a:cs typeface="+mn-ea"/>
              <a:sym typeface="+mn-ea"/>
            </a:endParaRPr>
          </a:p>
        </p:txBody>
      </p:sp>
      <p:sp>
        <p:nvSpPr>
          <p:cNvPr id="17" name="矩形 16"/>
          <p:cNvSpPr/>
          <p:nvPr>
            <p:custDataLst>
              <p:tags r:id="rId10"/>
            </p:custDataLst>
          </p:nvPr>
        </p:nvSpPr>
        <p:spPr>
          <a:xfrm>
            <a:off x="1683385" y="3371850"/>
            <a:ext cx="9641840" cy="469900"/>
          </a:xfrm>
          <a:prstGeom prst="rect">
            <a:avLst/>
          </a:prstGeom>
          <a:ln>
            <a:noFill/>
            <a:prstDash val="sysDash"/>
          </a:ln>
        </p:spPr>
        <p:txBody>
          <a:bodyPr vert="horz" wrap="square" lIns="0" tIns="0" rIns="0" bIns="0" rtlCol="0" anchor="t" anchorCtr="0">
            <a:noAutofit/>
          </a:bodyPr>
          <a:p>
            <a:pPr lvl="0" indent="-228600" algn="l" fontAlgn="auto">
              <a:lnSpc>
                <a:spcPct val="115000"/>
              </a:lnSpc>
              <a:buClrTx/>
              <a:buSzTx/>
              <a:buFontTx/>
            </a:pPr>
            <a:r>
              <a:rPr lang="zh-CN" altLang="en-US" sz="1600" dirty="0">
                <a:ln>
                  <a:noFill/>
                  <a:prstDash val="sysDot"/>
                </a:ln>
                <a:solidFill>
                  <a:schemeClr val="tx1">
                    <a:lumMod val="85000"/>
                    <a:lumOff val="15000"/>
                  </a:schemeClr>
                </a:solidFill>
                <a:latin typeface="+mn-ea"/>
                <a:cs typeface="+mn-ea"/>
                <a:sym typeface="+mn-ea"/>
              </a:rPr>
              <a:t>格式字符串定义了输入数据的类型和格式，与</a:t>
            </a:r>
            <a:r>
              <a:rPr lang="en-US" altLang="zh-CN" sz="1600" dirty="0">
                <a:ln>
                  <a:noFill/>
                  <a:prstDash val="sysDot"/>
                </a:ln>
                <a:solidFill>
                  <a:schemeClr val="tx1">
                    <a:lumMod val="85000"/>
                    <a:lumOff val="15000"/>
                  </a:schemeClr>
                </a:solidFill>
                <a:latin typeface="+mn-ea"/>
                <a:cs typeface="+mn-ea"/>
                <a:sym typeface="+mn-ea"/>
              </a:rPr>
              <a:t>scanf</a:t>
            </a:r>
            <a:r>
              <a:rPr lang="zh-CN" altLang="en-US" sz="1600" dirty="0">
                <a:ln>
                  <a:noFill/>
                  <a:prstDash val="sysDot"/>
                </a:ln>
                <a:solidFill>
                  <a:schemeClr val="tx1">
                    <a:lumMod val="85000"/>
                    <a:lumOff val="15000"/>
                  </a:schemeClr>
                </a:solidFill>
                <a:latin typeface="+mn-ea"/>
                <a:cs typeface="+mn-ea"/>
                <a:sym typeface="+mn-ea"/>
              </a:rPr>
              <a:t>函数中的格式字符串形式相同，决定了如何解析输入的数据。</a:t>
            </a:r>
            <a:endParaRPr lang="zh-CN" altLang="en-US" sz="1600" dirty="0">
              <a:ln>
                <a:noFill/>
                <a:prstDash val="sysDot"/>
              </a:ln>
              <a:solidFill>
                <a:schemeClr val="tx1">
                  <a:lumMod val="85000"/>
                  <a:lumOff val="15000"/>
                </a:schemeClr>
              </a:solidFill>
              <a:latin typeface="+mn-ea"/>
              <a:cs typeface="+mn-ea"/>
              <a:sym typeface="+mn-ea"/>
            </a:endParaRPr>
          </a:p>
        </p:txBody>
      </p:sp>
      <p:sp>
        <p:nvSpPr>
          <p:cNvPr id="18" name="矩形 17"/>
          <p:cNvSpPr/>
          <p:nvPr>
            <p:custDataLst>
              <p:tags r:id="rId11"/>
            </p:custDataLst>
          </p:nvPr>
        </p:nvSpPr>
        <p:spPr>
          <a:xfrm>
            <a:off x="1683385" y="3064707"/>
            <a:ext cx="6233792" cy="259106"/>
          </a:xfrm>
          <a:prstGeom prst="rect">
            <a:avLst/>
          </a:prstGeom>
          <a:ln>
            <a:noFill/>
            <a:prstDash val="sysDash"/>
          </a:ln>
        </p:spPr>
        <p:txBody>
          <a:bodyPr vert="horz" wrap="square" lIns="0" tIns="0" rIns="0" bIns="0" rtlCol="0" anchor="b" anchorCtr="0">
            <a:noAutofit/>
          </a:bodyPr>
          <a:p>
            <a:pPr>
              <a:spcBef>
                <a:spcPct val="0"/>
              </a:spcBef>
              <a:spcAft>
                <a:spcPct val="0"/>
              </a:spcAft>
            </a:pPr>
            <a:r>
              <a:rPr lang="en-US" altLang="en-US" b="1" dirty="0">
                <a:ln>
                  <a:noFill/>
                  <a:prstDash val="sysDot"/>
                </a:ln>
                <a:solidFill>
                  <a:schemeClr val="accent2"/>
                </a:solidFill>
                <a:latin typeface="+mn-ea"/>
                <a:cs typeface="+mn-ea"/>
                <a:sym typeface="+mn-ea"/>
              </a:rPr>
              <a:t>fscanf</a:t>
            </a:r>
            <a:r>
              <a:rPr lang="zh-CN" altLang="en-US" b="1" dirty="0">
                <a:ln>
                  <a:noFill/>
                  <a:prstDash val="sysDot"/>
                </a:ln>
                <a:solidFill>
                  <a:schemeClr val="accent2"/>
                </a:solidFill>
                <a:latin typeface="+mn-ea"/>
                <a:cs typeface="+mn-ea"/>
                <a:sym typeface="+mn-ea"/>
              </a:rPr>
              <a:t>函数的格式字符串</a:t>
            </a:r>
            <a:endParaRPr lang="zh-CN" altLang="en-US" b="1" dirty="0">
              <a:ln>
                <a:noFill/>
                <a:prstDash val="sysDot"/>
              </a:ln>
              <a:solidFill>
                <a:schemeClr val="accent2"/>
              </a:solidFill>
              <a:latin typeface="+mn-ea"/>
              <a:cs typeface="+mn-ea"/>
              <a:sym typeface="+mn-ea"/>
            </a:endParaRPr>
          </a:p>
        </p:txBody>
      </p:sp>
      <p:cxnSp>
        <p:nvCxnSpPr>
          <p:cNvPr id="19" name="直接连接符 18"/>
          <p:cNvCxnSpPr/>
          <p:nvPr>
            <p:custDataLst>
              <p:tags r:id="rId12"/>
            </p:custDataLst>
          </p:nvPr>
        </p:nvCxnSpPr>
        <p:spPr>
          <a:xfrm>
            <a:off x="1683385" y="4018560"/>
            <a:ext cx="6234427" cy="0"/>
          </a:xfrm>
          <a:prstGeom prst="line">
            <a:avLst/>
          </a:prstGeom>
          <a:ln w="12700">
            <a:solidFill>
              <a:schemeClr val="accent3">
                <a:alpha val="75000"/>
              </a:schemeClr>
            </a:solidFill>
          </a:ln>
        </p:spPr>
        <p:style>
          <a:lnRef idx="2">
            <a:schemeClr val="accent1"/>
          </a:lnRef>
          <a:fillRef idx="0">
            <a:srgbClr val="FFFFFF"/>
          </a:fillRef>
          <a:effectRef idx="0">
            <a:srgbClr val="FFFFFF"/>
          </a:effectRef>
          <a:fontRef idx="minor">
            <a:schemeClr val="tx1"/>
          </a:fontRef>
        </p:style>
      </p:cxnSp>
      <p:sp>
        <p:nvSpPr>
          <p:cNvPr id="21" name="矩形 20"/>
          <p:cNvSpPr/>
          <p:nvPr>
            <p:custDataLst>
              <p:tags r:id="rId13"/>
            </p:custDataLst>
          </p:nvPr>
        </p:nvSpPr>
        <p:spPr>
          <a:xfrm>
            <a:off x="1683385" y="4419600"/>
            <a:ext cx="9413240" cy="469900"/>
          </a:xfrm>
          <a:prstGeom prst="rect">
            <a:avLst/>
          </a:prstGeom>
          <a:ln>
            <a:noFill/>
            <a:prstDash val="sysDash"/>
          </a:ln>
        </p:spPr>
        <p:txBody>
          <a:bodyPr vert="horz" wrap="square" lIns="0" tIns="0" rIns="0" bIns="0" rtlCol="0" anchor="t" anchorCtr="0">
            <a:noAutofit/>
          </a:bodyPr>
          <a:p>
            <a:pPr lvl="0" indent="-228600" algn="l" fontAlgn="auto">
              <a:lnSpc>
                <a:spcPct val="115000"/>
              </a:lnSpc>
              <a:buClrTx/>
              <a:buSzTx/>
              <a:buFontTx/>
            </a:pPr>
            <a:r>
              <a:rPr lang="zh-CN" altLang="en-US" sz="1600" dirty="0">
                <a:ln>
                  <a:noFill/>
                  <a:prstDash val="sysDot"/>
                </a:ln>
                <a:solidFill>
                  <a:schemeClr val="tx1">
                    <a:lumMod val="85000"/>
                    <a:lumOff val="15000"/>
                  </a:schemeClr>
                </a:solidFill>
                <a:latin typeface="+mn-ea"/>
                <a:cs typeface="+mn-ea"/>
                <a:sym typeface="+mn-ea"/>
              </a:rPr>
              <a:t>输入表列包含了变量的地址，这些变量用于存储从文件中读取的数据，格式字符串指定了如何从输入表列中读取和转换数据。</a:t>
            </a:r>
            <a:endParaRPr lang="zh-CN" altLang="en-US" sz="1600" dirty="0">
              <a:ln>
                <a:noFill/>
                <a:prstDash val="sysDot"/>
              </a:ln>
              <a:solidFill>
                <a:schemeClr val="tx1">
                  <a:lumMod val="85000"/>
                  <a:lumOff val="15000"/>
                </a:schemeClr>
              </a:solidFill>
              <a:latin typeface="+mn-ea"/>
              <a:cs typeface="+mn-ea"/>
              <a:sym typeface="+mn-ea"/>
            </a:endParaRPr>
          </a:p>
        </p:txBody>
      </p:sp>
      <p:sp>
        <p:nvSpPr>
          <p:cNvPr id="22" name="矩形 21"/>
          <p:cNvSpPr/>
          <p:nvPr>
            <p:custDataLst>
              <p:tags r:id="rId14"/>
            </p:custDataLst>
          </p:nvPr>
        </p:nvSpPr>
        <p:spPr>
          <a:xfrm>
            <a:off x="1683385" y="4152557"/>
            <a:ext cx="6233792" cy="259106"/>
          </a:xfrm>
          <a:prstGeom prst="rect">
            <a:avLst/>
          </a:prstGeom>
          <a:ln>
            <a:noFill/>
            <a:prstDash val="sysDash"/>
          </a:ln>
        </p:spPr>
        <p:txBody>
          <a:bodyPr vert="horz" wrap="square" lIns="0" tIns="0" rIns="0" bIns="0" rtlCol="0" anchor="b" anchorCtr="0">
            <a:noAutofit/>
          </a:bodyPr>
          <a:p>
            <a:pPr>
              <a:spcBef>
                <a:spcPct val="0"/>
              </a:spcBef>
              <a:spcAft>
                <a:spcPct val="0"/>
              </a:spcAft>
            </a:pPr>
            <a:r>
              <a:rPr lang="en-US" altLang="en-US" b="1" dirty="0">
                <a:ln>
                  <a:noFill/>
                  <a:prstDash val="sysDot"/>
                </a:ln>
                <a:solidFill>
                  <a:schemeClr val="accent3"/>
                </a:solidFill>
                <a:latin typeface="+mn-ea"/>
                <a:cs typeface="+mn-ea"/>
                <a:sym typeface="+mn-ea"/>
              </a:rPr>
              <a:t>fscanf</a:t>
            </a:r>
            <a:r>
              <a:rPr lang="zh-CN" altLang="en-US" b="1" dirty="0">
                <a:ln>
                  <a:noFill/>
                  <a:prstDash val="sysDot"/>
                </a:ln>
                <a:solidFill>
                  <a:schemeClr val="accent3"/>
                </a:solidFill>
                <a:latin typeface="+mn-ea"/>
                <a:cs typeface="+mn-ea"/>
                <a:sym typeface="+mn-ea"/>
              </a:rPr>
              <a:t>函数的输入表列</a:t>
            </a:r>
            <a:endParaRPr lang="zh-CN" altLang="en-US" b="1" dirty="0">
              <a:ln>
                <a:noFill/>
                <a:prstDash val="sysDot"/>
              </a:ln>
              <a:solidFill>
                <a:schemeClr val="accent3"/>
              </a:solidFill>
              <a:latin typeface="+mn-ea"/>
              <a:cs typeface="+mn-ea"/>
              <a:sym typeface="+mn-ea"/>
            </a:endParaRPr>
          </a:p>
        </p:txBody>
      </p:sp>
      <p:cxnSp>
        <p:nvCxnSpPr>
          <p:cNvPr id="23" name="直接连接符 22"/>
          <p:cNvCxnSpPr/>
          <p:nvPr>
            <p:custDataLst>
              <p:tags r:id="rId15"/>
            </p:custDataLst>
          </p:nvPr>
        </p:nvCxnSpPr>
        <p:spPr>
          <a:xfrm>
            <a:off x="1683385" y="5106410"/>
            <a:ext cx="6234427" cy="0"/>
          </a:xfrm>
          <a:prstGeom prst="line">
            <a:avLst/>
          </a:prstGeom>
          <a:ln w="12700">
            <a:solidFill>
              <a:schemeClr val="accent4">
                <a:alpha val="75000"/>
              </a:schemeClr>
            </a:solidFill>
          </a:ln>
        </p:spPr>
        <p:style>
          <a:lnRef idx="2">
            <a:schemeClr val="accent1"/>
          </a:lnRef>
          <a:fillRef idx="0">
            <a:srgbClr val="FFFFFF"/>
          </a:fillRef>
          <a:effectRef idx="0">
            <a:srgbClr val="FFFFFF"/>
          </a:effectRef>
          <a:fontRef idx="minor">
            <a:schemeClr val="tx1"/>
          </a:fontRef>
        </p:style>
      </p:cxnSp>
      <p:sp>
        <p:nvSpPr>
          <p:cNvPr id="25" name="矩形 24"/>
          <p:cNvSpPr/>
          <p:nvPr>
            <p:custDataLst>
              <p:tags r:id="rId16"/>
            </p:custDataLst>
          </p:nvPr>
        </p:nvSpPr>
        <p:spPr>
          <a:xfrm>
            <a:off x="1683385" y="5448300"/>
            <a:ext cx="9413240" cy="469900"/>
          </a:xfrm>
          <a:prstGeom prst="rect">
            <a:avLst/>
          </a:prstGeom>
          <a:ln>
            <a:noFill/>
            <a:prstDash val="sysDash"/>
          </a:ln>
        </p:spPr>
        <p:txBody>
          <a:bodyPr vert="horz" wrap="square" lIns="0" tIns="0" rIns="0" bIns="0" rtlCol="0" anchor="t" anchorCtr="0">
            <a:noAutofit/>
          </a:bodyPr>
          <a:p>
            <a:pPr lvl="0" indent="-228600" algn="l" fontAlgn="auto">
              <a:lnSpc>
                <a:spcPct val="115000"/>
              </a:lnSpc>
              <a:buClrTx/>
              <a:buSzTx/>
              <a:buFontTx/>
            </a:pPr>
            <a:r>
              <a:rPr lang="en-US" altLang="en-US" sz="1600" dirty="0">
                <a:ln>
                  <a:noFill/>
                  <a:prstDash val="sysDot"/>
                </a:ln>
                <a:solidFill>
                  <a:schemeClr val="tx1">
                    <a:lumMod val="85000"/>
                    <a:lumOff val="15000"/>
                  </a:schemeClr>
                </a:solidFill>
                <a:latin typeface="+mn-ea"/>
                <a:cs typeface="+mn-ea"/>
                <a:sym typeface="+mn-ea"/>
              </a:rPr>
              <a:t>fscanf</a:t>
            </a:r>
            <a:r>
              <a:rPr lang="zh-CN" altLang="en-US" sz="1600" dirty="0">
                <a:ln>
                  <a:noFill/>
                  <a:prstDash val="sysDot"/>
                </a:ln>
                <a:solidFill>
                  <a:schemeClr val="tx1">
                    <a:lumMod val="85000"/>
                    <a:lumOff val="15000"/>
                  </a:schemeClr>
                </a:solidFill>
                <a:latin typeface="+mn-ea"/>
                <a:cs typeface="+mn-ea"/>
                <a:sym typeface="+mn-ea"/>
              </a:rPr>
              <a:t>函数在成功读取数据时返回读取的项目数，若遇到文件结束或读取错误则返回</a:t>
            </a:r>
            <a:r>
              <a:rPr lang="en-US" altLang="zh-CN" sz="1600" dirty="0">
                <a:ln>
                  <a:noFill/>
                  <a:prstDash val="sysDot"/>
                </a:ln>
                <a:solidFill>
                  <a:schemeClr val="tx1">
                    <a:lumMod val="85000"/>
                    <a:lumOff val="15000"/>
                  </a:schemeClr>
                </a:solidFill>
                <a:latin typeface="+mn-ea"/>
                <a:cs typeface="+mn-ea"/>
                <a:sym typeface="+mn-ea"/>
              </a:rPr>
              <a:t>EOF</a:t>
            </a:r>
            <a:r>
              <a:rPr lang="zh-CN" altLang="en-US" sz="1600" dirty="0">
                <a:ln>
                  <a:noFill/>
                  <a:prstDash val="sysDot"/>
                </a:ln>
                <a:solidFill>
                  <a:schemeClr val="tx1">
                    <a:lumMod val="85000"/>
                    <a:lumOff val="15000"/>
                  </a:schemeClr>
                </a:solidFill>
                <a:latin typeface="+mn-ea"/>
                <a:cs typeface="+mn-ea"/>
                <a:sym typeface="+mn-ea"/>
              </a:rPr>
              <a:t>，它允许程序按照特定格式从文件中读取数据。</a:t>
            </a:r>
            <a:endParaRPr lang="zh-CN" altLang="en-US" sz="1600" dirty="0">
              <a:ln>
                <a:noFill/>
                <a:prstDash val="sysDot"/>
              </a:ln>
              <a:solidFill>
                <a:schemeClr val="tx1">
                  <a:lumMod val="85000"/>
                  <a:lumOff val="15000"/>
                </a:schemeClr>
              </a:solidFill>
              <a:latin typeface="+mn-ea"/>
              <a:cs typeface="+mn-ea"/>
              <a:sym typeface="+mn-ea"/>
            </a:endParaRPr>
          </a:p>
        </p:txBody>
      </p:sp>
      <p:sp>
        <p:nvSpPr>
          <p:cNvPr id="26" name="矩形 25"/>
          <p:cNvSpPr/>
          <p:nvPr>
            <p:custDataLst>
              <p:tags r:id="rId17"/>
            </p:custDataLst>
          </p:nvPr>
        </p:nvSpPr>
        <p:spPr>
          <a:xfrm>
            <a:off x="1683385" y="5181349"/>
            <a:ext cx="6233792" cy="259106"/>
          </a:xfrm>
          <a:prstGeom prst="rect">
            <a:avLst/>
          </a:prstGeom>
          <a:ln>
            <a:noFill/>
            <a:prstDash val="sysDash"/>
          </a:ln>
        </p:spPr>
        <p:txBody>
          <a:bodyPr vert="horz" wrap="square" lIns="0" tIns="0" rIns="0" bIns="0" rtlCol="0" anchor="b" anchorCtr="0">
            <a:noAutofit/>
          </a:bodyPr>
          <a:p>
            <a:pPr>
              <a:spcBef>
                <a:spcPct val="0"/>
              </a:spcBef>
              <a:spcAft>
                <a:spcPct val="0"/>
              </a:spcAft>
            </a:pPr>
            <a:r>
              <a:rPr lang="en-US" altLang="en-US" b="1" dirty="0">
                <a:ln>
                  <a:noFill/>
                  <a:prstDash val="sysDot"/>
                </a:ln>
                <a:solidFill>
                  <a:schemeClr val="accent4"/>
                </a:solidFill>
                <a:latin typeface="+mn-ea"/>
                <a:cs typeface="+mn-ea"/>
                <a:sym typeface="+mn-ea"/>
              </a:rPr>
              <a:t>fscanf</a:t>
            </a:r>
            <a:r>
              <a:rPr lang="zh-CN" altLang="en-US" b="1" dirty="0">
                <a:ln>
                  <a:noFill/>
                  <a:prstDash val="sysDot"/>
                </a:ln>
                <a:solidFill>
                  <a:schemeClr val="accent4"/>
                </a:solidFill>
                <a:latin typeface="+mn-ea"/>
                <a:cs typeface="+mn-ea"/>
                <a:sym typeface="+mn-ea"/>
              </a:rPr>
              <a:t>函数的返回值和功能</a:t>
            </a:r>
            <a:endParaRPr lang="zh-CN" altLang="en-US" b="1" dirty="0">
              <a:ln>
                <a:noFill/>
                <a:prstDash val="sysDot"/>
              </a:ln>
              <a:solidFill>
                <a:schemeClr val="accent4"/>
              </a:solidFill>
              <a:latin typeface="+mn-ea"/>
              <a:cs typeface="+mn-ea"/>
              <a:sym typeface="+mn-ea"/>
            </a:endParaRPr>
          </a:p>
        </p:txBody>
      </p:sp>
    </p:spTree>
    <p:custDataLst>
      <p:tags r:id="rId18"/>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custDataLst>
              <p:tags r:id="rId1"/>
            </p:custDataLst>
          </p:nvPr>
        </p:nvSpPr>
        <p:spPr>
          <a:xfrm>
            <a:off x="2936869" y="3872230"/>
            <a:ext cx="1678305" cy="769620"/>
          </a:xfrm>
          <a:prstGeom prst="rect">
            <a:avLst/>
          </a:prstGeom>
          <a:noFill/>
        </p:spPr>
        <p:txBody>
          <a:bodyPr wrap="square" bIns="0" rtlCol="0" anchor="b" anchorCtr="0">
            <a:normAutofit/>
          </a:bodyPr>
          <a:lstStyle>
            <a:defPPr>
              <a:defRPr lang="en-US"/>
            </a:defPPr>
            <a:lvl1pPr algn="ctr">
              <a:defRPr sz="5400" b="1">
                <a:solidFill>
                  <a:schemeClr val="tx2"/>
                </a:solidFill>
                <a:effectLst>
                  <a:outerShdw blurRad="38100" dist="38100" dir="2700000" algn="tl">
                    <a:schemeClr val="tx2">
                      <a:alpha val="43000"/>
                    </a:schemeClr>
                  </a:outerShdw>
                </a:effectLst>
                <a:latin typeface="+mj-ea"/>
                <a:ea typeface="+mj-ea"/>
              </a:defRPr>
            </a:lvl1pPr>
          </a:lstStyle>
          <a:p>
            <a:pPr marL="0" indent="0" algn="ctr">
              <a:lnSpc>
                <a:spcPct val="100000"/>
              </a:lnSpc>
              <a:spcBef>
                <a:spcPts val="0"/>
              </a:spcBef>
              <a:spcAft>
                <a:spcPts val="0"/>
              </a:spcAft>
              <a:buSzPct val="100000"/>
              <a:buNone/>
            </a:pPr>
            <a:r>
              <a:rPr lang="zh-CN" altLang="en-US" sz="4400" dirty="0">
                <a:solidFill>
                  <a:schemeClr val="accent1">
                    <a:lumMod val="75000"/>
                  </a:schemeClr>
                </a:solidFill>
                <a:effectLst/>
                <a:latin typeface="Arial Black" panose="020B0A04020102020204" charset="0"/>
                <a:ea typeface="汉仪大黑简" panose="02010600000101010101" charset="-122"/>
                <a:sym typeface="汉仪中黑S" panose="00020600040101010101" pitchFamily="18" charset="-122"/>
              </a:rPr>
              <a:t>目录</a:t>
            </a:r>
            <a:endParaRPr lang="zh-CN" altLang="en-US" sz="4400" dirty="0">
              <a:solidFill>
                <a:schemeClr val="accent1">
                  <a:lumMod val="75000"/>
                </a:schemeClr>
              </a:solidFill>
              <a:effectLst/>
              <a:latin typeface="Arial Black" panose="020B0A04020102020204" charset="0"/>
              <a:ea typeface="汉仪大黑简" panose="02010600000101010101" charset="-122"/>
              <a:sym typeface="汉仪中黑S" panose="00020600040101010101" pitchFamily="18" charset="-122"/>
            </a:endParaRPr>
          </a:p>
        </p:txBody>
      </p:sp>
      <p:sp>
        <p:nvSpPr>
          <p:cNvPr id="3" name="文本框 2"/>
          <p:cNvSpPr txBox="1"/>
          <p:nvPr/>
        </p:nvSpPr>
        <p:spPr>
          <a:xfrm>
            <a:off x="4413885" y="3350895"/>
            <a:ext cx="7778115" cy="1811655"/>
          </a:xfrm>
          <a:prstGeom prst="rect">
            <a:avLst/>
          </a:prstGeom>
          <a:noFill/>
        </p:spPr>
        <p:txBody>
          <a:bodyPr wrap="square" rtlCol="0">
            <a:noAutofit/>
          </a:bodyPr>
          <a:p>
            <a:pPr indent="0" fontAlgn="auto">
              <a:lnSpc>
                <a:spcPct val="150000"/>
              </a:lnSpc>
            </a:pPr>
            <a:r>
              <a:rPr lang="zh-CN" altLang="en-US" sz="2400"/>
              <a:t>任务</a:t>
            </a:r>
            <a:r>
              <a:rPr lang="en-US" altLang="zh-CN" sz="2400"/>
              <a:t> 1   </a:t>
            </a:r>
            <a:r>
              <a:rPr lang="zh-CN" altLang="en-US" sz="2400"/>
              <a:t>文件的打开与关闭</a:t>
            </a:r>
            <a:r>
              <a:rPr lang="en-US" altLang="zh-CN" sz="2400"/>
              <a:t>          </a:t>
            </a:r>
            <a:r>
              <a:rPr lang="zh-CN" altLang="en-US" sz="2400"/>
              <a:t>任务</a:t>
            </a:r>
            <a:r>
              <a:rPr lang="en-US" altLang="zh-CN" sz="2400"/>
              <a:t> 2   </a:t>
            </a:r>
            <a:r>
              <a:rPr lang="zh-CN" altLang="en-US" sz="2400"/>
              <a:t>字符的读写</a:t>
            </a:r>
            <a:endParaRPr lang="en-US" altLang="zh-CN" sz="2400"/>
          </a:p>
          <a:p>
            <a:pPr indent="0" fontAlgn="auto">
              <a:lnSpc>
                <a:spcPct val="150000"/>
              </a:lnSpc>
            </a:pPr>
            <a:r>
              <a:rPr lang="zh-CN" altLang="en-US" sz="2400"/>
              <a:t>任务</a:t>
            </a:r>
            <a:r>
              <a:rPr lang="en-US" altLang="zh-CN" sz="2400"/>
              <a:t> 3   </a:t>
            </a:r>
            <a:r>
              <a:rPr lang="zh-CN" altLang="en-US" sz="2400"/>
              <a:t>字符串的读写</a:t>
            </a:r>
            <a:r>
              <a:rPr lang="en-US" altLang="zh-CN" sz="2400"/>
              <a:t>                 </a:t>
            </a:r>
            <a:r>
              <a:rPr lang="zh-CN" altLang="en-US" sz="2400"/>
              <a:t>任务</a:t>
            </a:r>
            <a:r>
              <a:rPr lang="en-US" altLang="zh-CN" sz="2400"/>
              <a:t> 4   </a:t>
            </a:r>
            <a:r>
              <a:rPr lang="zh-CN" altLang="en-US" sz="2400"/>
              <a:t>数据块的读写</a:t>
            </a:r>
            <a:endParaRPr lang="en-US" altLang="zh-CN" sz="2400"/>
          </a:p>
          <a:p>
            <a:pPr indent="0" fontAlgn="auto">
              <a:lnSpc>
                <a:spcPct val="150000"/>
              </a:lnSpc>
            </a:pPr>
            <a:r>
              <a:rPr lang="zh-CN" altLang="en-US" sz="2400"/>
              <a:t>任务</a:t>
            </a:r>
            <a:r>
              <a:rPr lang="en-US" altLang="zh-CN" sz="2400"/>
              <a:t> 5   </a:t>
            </a:r>
            <a:r>
              <a:rPr lang="zh-CN" altLang="en-US" sz="2400"/>
              <a:t>格式化读写</a:t>
            </a:r>
            <a:r>
              <a:rPr lang="en-US" altLang="zh-CN" sz="2400"/>
              <a:t>                     </a:t>
            </a:r>
            <a:r>
              <a:rPr lang="zh-CN" altLang="en-US" sz="2400"/>
              <a:t>任务</a:t>
            </a:r>
            <a:r>
              <a:rPr lang="en-US" altLang="zh-CN" sz="2400"/>
              <a:t> 6   </a:t>
            </a:r>
            <a:r>
              <a:rPr lang="zh-CN" altLang="en-US" sz="2400"/>
              <a:t>文件定位</a:t>
            </a:r>
            <a:endParaRPr lang="zh-CN" altLang="en-US" sz="2400"/>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342390" y="885190"/>
            <a:ext cx="10179685" cy="441960"/>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3600">
                <a:solidFill>
                  <a:schemeClr val="accent1">
                    <a:lumMod val="75000"/>
                  </a:schemeClr>
                </a:solidFill>
              </a:rPr>
              <a:t>二、格式化数据写入函数</a:t>
            </a:r>
            <a:r>
              <a:rPr lang="en-US" altLang="zh-CN" sz="3600">
                <a:solidFill>
                  <a:schemeClr val="accent1">
                    <a:lumMod val="75000"/>
                  </a:schemeClr>
                </a:solidFill>
              </a:rPr>
              <a:t> fprintf</a:t>
            </a:r>
            <a:endParaRPr lang="en-US" altLang="zh-CN" sz="3600">
              <a:solidFill>
                <a:schemeClr val="accent1">
                  <a:lumMod val="75000"/>
                </a:schemeClr>
              </a:solidFill>
            </a:endParaRPr>
          </a:p>
        </p:txBody>
      </p:sp>
      <p:sp>
        <p:nvSpPr>
          <p:cNvPr id="2" name="矩形 5"/>
          <p:cNvSpPr/>
          <p:nvPr>
            <p:custDataLst>
              <p:tags r:id="rId2"/>
            </p:custDataLst>
          </p:nvPr>
        </p:nvSpPr>
        <p:spPr>
          <a:xfrm>
            <a:off x="1382395" y="3468370"/>
            <a:ext cx="1958340" cy="481965"/>
          </a:xfrm>
          <a:prstGeom prst="rect">
            <a:avLst/>
          </a:prstGeom>
          <a:noFill/>
        </p:spPr>
        <p:txBody>
          <a:bodyPr wrap="square" lIns="0" tIns="0" rIns="0" bIns="0" rtlCol="0" anchor="ctr">
            <a:noAutofit/>
          </a:bodyPr>
          <a:p>
            <a:pPr algn="ctr">
              <a:spcBef>
                <a:spcPct val="0"/>
              </a:spcBef>
              <a:spcAft>
                <a:spcPct val="0"/>
              </a:spcAft>
            </a:pPr>
            <a:r>
              <a:rPr lang="en-US" altLang="en-US" b="1" dirty="0">
                <a:solidFill>
                  <a:schemeClr val="accent1"/>
                </a:solidFill>
                <a:latin typeface="+mn-ea"/>
                <a:cs typeface="+mn-ea"/>
              </a:rPr>
              <a:t>fprintf</a:t>
            </a:r>
            <a:r>
              <a:rPr lang="zh-CN" altLang="en-US" b="1" dirty="0">
                <a:solidFill>
                  <a:schemeClr val="accent1"/>
                </a:solidFill>
                <a:latin typeface="+mn-ea"/>
                <a:cs typeface="+mn-ea"/>
              </a:rPr>
              <a:t>函数的定义和用法</a:t>
            </a:r>
            <a:endParaRPr lang="zh-CN" altLang="en-US" b="1" dirty="0">
              <a:solidFill>
                <a:schemeClr val="accent1"/>
              </a:solidFill>
              <a:latin typeface="+mn-ea"/>
              <a:cs typeface="+mn-ea"/>
            </a:endParaRPr>
          </a:p>
        </p:txBody>
      </p:sp>
      <p:sp>
        <p:nvSpPr>
          <p:cNvPr id="3" name="矩形 8"/>
          <p:cNvSpPr/>
          <p:nvPr>
            <p:custDataLst>
              <p:tags r:id="rId3"/>
            </p:custDataLst>
          </p:nvPr>
        </p:nvSpPr>
        <p:spPr>
          <a:xfrm>
            <a:off x="1207135" y="4062730"/>
            <a:ext cx="2495550"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en-US" altLang="en-US" sz="1600" dirty="0">
                <a:ln>
                  <a:noFill/>
                  <a:prstDash val="sysDot"/>
                </a:ln>
                <a:solidFill>
                  <a:schemeClr val="tx1">
                    <a:lumMod val="85000"/>
                    <a:lumOff val="15000"/>
                  </a:schemeClr>
                </a:solidFill>
                <a:latin typeface="+mn-ea"/>
                <a:cs typeface="+mn-ea"/>
                <a:sym typeface="+mn-ea"/>
              </a:rPr>
              <a:t>fprintf</a:t>
            </a:r>
            <a:r>
              <a:rPr lang="zh-CN" altLang="en-US" sz="1600" dirty="0">
                <a:ln>
                  <a:noFill/>
                  <a:prstDash val="sysDot"/>
                </a:ln>
                <a:solidFill>
                  <a:schemeClr val="tx1">
                    <a:lumMod val="85000"/>
                    <a:lumOff val="15000"/>
                  </a:schemeClr>
                </a:solidFill>
                <a:latin typeface="+mn-ea"/>
                <a:cs typeface="+mn-ea"/>
                <a:sym typeface="+mn-ea"/>
              </a:rPr>
              <a:t>函数用于将数据按照指定格式写入到文件中，其调用形式为</a:t>
            </a:r>
            <a:r>
              <a:rPr lang="en-US" altLang="zh-CN" sz="1600" dirty="0">
                <a:ln>
                  <a:noFill/>
                  <a:prstDash val="sysDot"/>
                </a:ln>
                <a:solidFill>
                  <a:schemeClr val="tx1">
                    <a:lumMod val="85000"/>
                    <a:lumOff val="15000"/>
                  </a:schemeClr>
                </a:solidFill>
                <a:latin typeface="+mn-ea"/>
                <a:cs typeface="+mn-ea"/>
                <a:sym typeface="+mn-ea"/>
              </a:rPr>
              <a:t>fprintf(</a:t>
            </a:r>
            <a:r>
              <a:rPr lang="zh-CN" altLang="en-US" sz="1600" dirty="0">
                <a:ln>
                  <a:noFill/>
                  <a:prstDash val="sysDot"/>
                </a:ln>
                <a:solidFill>
                  <a:schemeClr val="tx1">
                    <a:lumMod val="85000"/>
                    <a:lumOff val="15000"/>
                  </a:schemeClr>
                </a:solidFill>
                <a:latin typeface="+mn-ea"/>
                <a:cs typeface="+mn-ea"/>
                <a:sym typeface="+mn-ea"/>
              </a:rPr>
              <a:t>文件指针</a:t>
            </a:r>
            <a:r>
              <a:rPr lang="en-US" altLang="zh-CN" sz="1600" dirty="0">
                <a:ln>
                  <a:noFill/>
                  <a:prstDash val="sysDot"/>
                </a:ln>
                <a:solidFill>
                  <a:schemeClr val="tx1">
                    <a:lumMod val="85000"/>
                    <a:lumOff val="15000"/>
                  </a:schemeClr>
                </a:solidFill>
                <a:latin typeface="+mn-ea"/>
                <a:cs typeface="+mn-ea"/>
                <a:sym typeface="+mn-ea"/>
              </a:rPr>
              <a:t>fp, </a:t>
            </a:r>
            <a:r>
              <a:rPr lang="zh-CN" altLang="en-US" sz="1600" dirty="0">
                <a:ln>
                  <a:noFill/>
                  <a:prstDash val="sysDot"/>
                </a:ln>
                <a:solidFill>
                  <a:schemeClr val="tx1">
                    <a:lumMod val="85000"/>
                    <a:lumOff val="15000"/>
                  </a:schemeClr>
                </a:solidFill>
                <a:latin typeface="+mn-ea"/>
                <a:cs typeface="+mn-ea"/>
                <a:sym typeface="+mn-ea"/>
              </a:rPr>
              <a:t>格式字符串</a:t>
            </a:r>
            <a:r>
              <a:rPr lang="en-US" altLang="zh-CN" sz="1600" dirty="0">
                <a:ln>
                  <a:noFill/>
                  <a:prstDash val="sysDot"/>
                </a:ln>
                <a:solidFill>
                  <a:schemeClr val="tx1">
                    <a:lumMod val="85000"/>
                    <a:lumOff val="15000"/>
                  </a:schemeClr>
                </a:solidFill>
                <a:latin typeface="+mn-ea"/>
                <a:cs typeface="+mn-ea"/>
                <a:sym typeface="+mn-ea"/>
              </a:rPr>
              <a:t>, </a:t>
            </a:r>
            <a:r>
              <a:rPr lang="zh-CN" altLang="en-US" sz="1600" dirty="0">
                <a:ln>
                  <a:noFill/>
                  <a:prstDash val="sysDot"/>
                </a:ln>
                <a:solidFill>
                  <a:schemeClr val="tx1">
                    <a:lumMod val="85000"/>
                    <a:lumOff val="15000"/>
                  </a:schemeClr>
                </a:solidFill>
                <a:latin typeface="+mn-ea"/>
                <a:cs typeface="+mn-ea"/>
                <a:sym typeface="+mn-ea"/>
              </a:rPr>
              <a:t>输出表列</a:t>
            </a:r>
            <a:r>
              <a:rPr lang="en-US" altLang="zh-CN" sz="1600" dirty="0">
                <a:ln>
                  <a:noFill/>
                  <a:prstDash val="sysDot"/>
                </a:ln>
                <a:solidFill>
                  <a:schemeClr val="tx1">
                    <a:lumMod val="85000"/>
                    <a:lumOff val="15000"/>
                  </a:schemeClr>
                </a:solidFill>
                <a:latin typeface="+mn-ea"/>
                <a:cs typeface="+mn-ea"/>
                <a:sym typeface="+mn-ea"/>
              </a:rPr>
              <a:t>)</a:t>
            </a:r>
            <a:r>
              <a:rPr lang="zh-CN" altLang="en-US" sz="1600" dirty="0">
                <a:ln>
                  <a:noFill/>
                  <a:prstDash val="sysDot"/>
                </a:ln>
                <a:solidFill>
                  <a:schemeClr val="tx1">
                    <a:lumMod val="85000"/>
                    <a:lumOff val="15000"/>
                  </a:schemeClr>
                </a:solidFill>
                <a:latin typeface="+mn-ea"/>
                <a:cs typeface="+mn-ea"/>
                <a:sym typeface="+mn-ea"/>
              </a:rPr>
              <a:t>，与</a:t>
            </a:r>
            <a:r>
              <a:rPr lang="en-US" altLang="zh-CN" sz="1600" dirty="0">
                <a:ln>
                  <a:noFill/>
                  <a:prstDash val="sysDot"/>
                </a:ln>
                <a:solidFill>
                  <a:schemeClr val="tx1">
                    <a:lumMod val="85000"/>
                    <a:lumOff val="15000"/>
                  </a:schemeClr>
                </a:solidFill>
                <a:latin typeface="+mn-ea"/>
                <a:cs typeface="+mn-ea"/>
                <a:sym typeface="+mn-ea"/>
              </a:rPr>
              <a:t>printf</a:t>
            </a:r>
            <a:r>
              <a:rPr lang="zh-CN" altLang="en-US" sz="1600" dirty="0">
                <a:ln>
                  <a:noFill/>
                  <a:prstDash val="sysDot"/>
                </a:ln>
                <a:solidFill>
                  <a:schemeClr val="tx1">
                    <a:lumMod val="85000"/>
                    <a:lumOff val="15000"/>
                  </a:schemeClr>
                </a:solidFill>
                <a:latin typeface="+mn-ea"/>
                <a:cs typeface="+mn-ea"/>
                <a:sym typeface="+mn-ea"/>
              </a:rPr>
              <a:t>函数类似，但输出目标是文件而非标准输出。</a:t>
            </a:r>
            <a:endParaRPr lang="zh-CN" altLang="en-US" sz="1600" dirty="0">
              <a:ln>
                <a:noFill/>
                <a:prstDash val="sysDot"/>
              </a:ln>
              <a:solidFill>
                <a:schemeClr val="tx1">
                  <a:lumMod val="85000"/>
                  <a:lumOff val="15000"/>
                </a:schemeClr>
              </a:solidFill>
              <a:latin typeface="+mn-ea"/>
              <a:cs typeface="+mn-ea"/>
              <a:sym typeface="+mn-ea"/>
            </a:endParaRPr>
          </a:p>
        </p:txBody>
      </p:sp>
      <p:pic>
        <p:nvPicPr>
          <p:cNvPr id="16" name="图片 1" descr="/data/temp/ac848c25-1f8c-41aa-8dad-6fa5c8a2038f/9938b6e6-ac45-11f0-96f5-822f24029bf4.jpg@base@tag=imgScale&amp;m=1&amp;w=475&amp;h=738&amp;q=959938b6e6-ac45-11f0-96f5-822f24029bf4"/>
          <p:cNvPicPr>
            <a:picLocks noChangeAspect="1"/>
          </p:cNvPicPr>
          <p:nvPr>
            <p:custDataLst>
              <p:tags r:id="rId4"/>
            </p:custDataLst>
          </p:nvPr>
        </p:nvPicPr>
        <p:blipFill>
          <a:blip r:embed="rId5"/>
          <a:srcRect l="848" r="2533"/>
          <a:stretch>
            <a:fillRect/>
          </a:stretch>
        </p:blipFill>
        <p:spPr>
          <a:xfrm>
            <a:off x="1587500" y="1569085"/>
            <a:ext cx="1089025" cy="1692275"/>
          </a:xfrm>
          <a:prstGeom prst="roundRect">
            <a:avLst>
              <a:gd name="adj" fmla="val 50000"/>
            </a:avLst>
          </a:prstGeom>
          <a:solidFill>
            <a:schemeClr val="accent1"/>
          </a:solidFill>
          <a:ln>
            <a:solidFill>
              <a:schemeClr val="accent1">
                <a:alpha val="20000"/>
              </a:schemeClr>
            </a:solidFill>
          </a:ln>
        </p:spPr>
      </p:pic>
      <p:sp>
        <p:nvSpPr>
          <p:cNvPr id="17" name="椭圆 4"/>
          <p:cNvSpPr/>
          <p:nvPr>
            <p:custDataLst>
              <p:tags r:id="rId6"/>
            </p:custDataLst>
          </p:nvPr>
        </p:nvSpPr>
        <p:spPr>
          <a:xfrm>
            <a:off x="1301115" y="2225040"/>
            <a:ext cx="357505" cy="371475"/>
          </a:xfrm>
          <a:prstGeom prst="ellipse">
            <a:avLst/>
          </a:prstGeom>
          <a:solidFill>
            <a:srgbClr val="FFFFFF"/>
          </a:solidFill>
          <a:ln>
            <a:solidFill>
              <a:schemeClr val="accent1"/>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1"/>
                </a:solidFill>
                <a:latin typeface="+mn-ea"/>
                <a:cs typeface="+mn-ea"/>
                <a:sym typeface="+mn-ea"/>
              </a:rPr>
              <a:t>01</a:t>
            </a:r>
            <a:endParaRPr lang="en-US" altLang="zh-CN" sz="1400" b="1" dirty="0">
              <a:solidFill>
                <a:schemeClr val="accent1"/>
              </a:solidFill>
              <a:latin typeface="+mn-ea"/>
              <a:cs typeface="+mn-ea"/>
              <a:sym typeface="+mn-ea"/>
            </a:endParaRPr>
          </a:p>
        </p:txBody>
      </p:sp>
      <p:pic>
        <p:nvPicPr>
          <p:cNvPr id="18" name="图片 2" descr="/data/temp/ac848c25-1f8c-41aa-8dad-6fa5c8a2038f/9938b697-ac45-11f0-96f5-822f24029bf4.jpg@base@tag=imgScale&amp;m=1&amp;w=475&amp;h=738&amp;q=959938b697-ac45-11f0-96f5-822f24029bf4"/>
          <p:cNvPicPr>
            <a:picLocks noChangeAspect="1"/>
          </p:cNvPicPr>
          <p:nvPr>
            <p:custDataLst>
              <p:tags r:id="rId7"/>
            </p:custDataLst>
          </p:nvPr>
        </p:nvPicPr>
        <p:blipFill>
          <a:blip r:embed="rId8"/>
          <a:srcRect l="1690" r="1690"/>
          <a:stretch>
            <a:fillRect/>
          </a:stretch>
        </p:blipFill>
        <p:spPr>
          <a:xfrm>
            <a:off x="4219575" y="1572895"/>
            <a:ext cx="1089025" cy="1692275"/>
          </a:xfrm>
          <a:prstGeom prst="roundRect">
            <a:avLst>
              <a:gd name="adj" fmla="val 50000"/>
            </a:avLst>
          </a:prstGeom>
          <a:solidFill>
            <a:schemeClr val="accent2"/>
          </a:solidFill>
          <a:ln>
            <a:solidFill>
              <a:schemeClr val="accent2">
                <a:alpha val="20000"/>
              </a:schemeClr>
            </a:solidFill>
          </a:ln>
        </p:spPr>
      </p:pic>
      <p:sp>
        <p:nvSpPr>
          <p:cNvPr id="19" name="椭圆 7"/>
          <p:cNvSpPr/>
          <p:nvPr>
            <p:custDataLst>
              <p:tags r:id="rId9"/>
            </p:custDataLst>
          </p:nvPr>
        </p:nvSpPr>
        <p:spPr>
          <a:xfrm>
            <a:off x="3898900" y="2214880"/>
            <a:ext cx="357505" cy="371475"/>
          </a:xfrm>
          <a:prstGeom prst="ellipse">
            <a:avLst/>
          </a:prstGeom>
          <a:solidFill>
            <a:srgbClr val="FFFFFF"/>
          </a:solidFill>
          <a:ln>
            <a:solidFill>
              <a:schemeClr val="accent2"/>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2"/>
                </a:solidFill>
                <a:latin typeface="+mn-ea"/>
                <a:cs typeface="+mn-ea"/>
                <a:sym typeface="+mn-ea"/>
              </a:rPr>
              <a:t>02</a:t>
            </a:r>
            <a:endParaRPr lang="en-US" altLang="zh-CN" sz="1400" b="1" dirty="0">
              <a:solidFill>
                <a:schemeClr val="accent2"/>
              </a:solidFill>
              <a:latin typeface="+mn-ea"/>
              <a:cs typeface="+mn-ea"/>
              <a:sym typeface="+mn-ea"/>
            </a:endParaRPr>
          </a:p>
        </p:txBody>
      </p:sp>
      <p:sp>
        <p:nvSpPr>
          <p:cNvPr id="20" name="矩形 11"/>
          <p:cNvSpPr/>
          <p:nvPr>
            <p:custDataLst>
              <p:tags r:id="rId10"/>
            </p:custDataLst>
          </p:nvPr>
        </p:nvSpPr>
        <p:spPr>
          <a:xfrm>
            <a:off x="4020820" y="3463925"/>
            <a:ext cx="1958340" cy="481965"/>
          </a:xfrm>
          <a:prstGeom prst="rect">
            <a:avLst/>
          </a:prstGeom>
          <a:noFill/>
        </p:spPr>
        <p:txBody>
          <a:bodyPr wrap="square" lIns="0" tIns="0" rIns="0" bIns="0" rtlCol="0" anchor="ctr">
            <a:noAutofit/>
          </a:bodyPr>
          <a:p>
            <a:pPr algn="ctr">
              <a:spcBef>
                <a:spcPct val="0"/>
              </a:spcBef>
              <a:spcAft>
                <a:spcPct val="0"/>
              </a:spcAft>
            </a:pPr>
            <a:r>
              <a:rPr lang="en-US" altLang="en-US" b="1">
                <a:solidFill>
                  <a:schemeClr val="accent2"/>
                </a:solidFill>
                <a:latin typeface="+mn-ea"/>
                <a:cs typeface="+mn-ea"/>
              </a:rPr>
              <a:t>fprintf</a:t>
            </a:r>
            <a:r>
              <a:rPr lang="zh-CN" altLang="en-US" b="1">
                <a:solidFill>
                  <a:schemeClr val="accent2"/>
                </a:solidFill>
                <a:latin typeface="+mn-ea"/>
                <a:cs typeface="+mn-ea"/>
              </a:rPr>
              <a:t>函数的格式字符串</a:t>
            </a:r>
            <a:endParaRPr lang="zh-CN" altLang="en-US" b="1">
              <a:solidFill>
                <a:schemeClr val="accent2"/>
              </a:solidFill>
              <a:latin typeface="+mn-ea"/>
              <a:cs typeface="+mn-ea"/>
            </a:endParaRPr>
          </a:p>
        </p:txBody>
      </p:sp>
      <p:sp>
        <p:nvSpPr>
          <p:cNvPr id="21" name="矩形 14"/>
          <p:cNvSpPr/>
          <p:nvPr>
            <p:custDataLst>
              <p:tags r:id="rId11"/>
            </p:custDataLst>
          </p:nvPr>
        </p:nvSpPr>
        <p:spPr>
          <a:xfrm>
            <a:off x="3980815" y="4068445"/>
            <a:ext cx="2360295"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格式字符串在</a:t>
            </a:r>
            <a:r>
              <a:rPr lang="en-US" altLang="zh-CN" sz="1600" dirty="0">
                <a:ln>
                  <a:noFill/>
                  <a:prstDash val="sysDot"/>
                </a:ln>
                <a:solidFill>
                  <a:schemeClr val="tx1">
                    <a:lumMod val="85000"/>
                    <a:lumOff val="15000"/>
                  </a:schemeClr>
                </a:solidFill>
                <a:latin typeface="+mn-ea"/>
                <a:cs typeface="+mn-ea"/>
                <a:sym typeface="+mn-ea"/>
              </a:rPr>
              <a:t>fprintf</a:t>
            </a:r>
            <a:r>
              <a:rPr lang="zh-CN" altLang="en-US" sz="1600" dirty="0">
                <a:ln>
                  <a:noFill/>
                  <a:prstDash val="sysDot"/>
                </a:ln>
                <a:solidFill>
                  <a:schemeClr val="tx1">
                    <a:lumMod val="85000"/>
                    <a:lumOff val="15000"/>
                  </a:schemeClr>
                </a:solidFill>
                <a:latin typeface="+mn-ea"/>
                <a:cs typeface="+mn-ea"/>
                <a:sym typeface="+mn-ea"/>
              </a:rPr>
              <a:t>函数中用于定义输出数据的类型和格式，与</a:t>
            </a:r>
            <a:r>
              <a:rPr lang="en-US" altLang="zh-CN" sz="1600" dirty="0">
                <a:ln>
                  <a:noFill/>
                  <a:prstDash val="sysDot"/>
                </a:ln>
                <a:solidFill>
                  <a:schemeClr val="tx1">
                    <a:lumMod val="85000"/>
                    <a:lumOff val="15000"/>
                  </a:schemeClr>
                </a:solidFill>
                <a:latin typeface="+mn-ea"/>
                <a:cs typeface="+mn-ea"/>
                <a:sym typeface="+mn-ea"/>
              </a:rPr>
              <a:t>printf</a:t>
            </a:r>
            <a:r>
              <a:rPr lang="zh-CN" altLang="en-US" sz="1600" dirty="0">
                <a:ln>
                  <a:noFill/>
                  <a:prstDash val="sysDot"/>
                </a:ln>
                <a:solidFill>
                  <a:schemeClr val="tx1">
                    <a:lumMod val="85000"/>
                    <a:lumOff val="15000"/>
                  </a:schemeClr>
                </a:solidFill>
                <a:latin typeface="+mn-ea"/>
                <a:cs typeface="+mn-ea"/>
                <a:sym typeface="+mn-ea"/>
              </a:rPr>
              <a:t>函数中的格式字符串形式相同，它指定了如何格式化输出表列中的数据。</a:t>
            </a:r>
            <a:endParaRPr lang="zh-CN" altLang="en-US" sz="1600" dirty="0">
              <a:ln>
                <a:noFill/>
                <a:prstDash val="sysDot"/>
              </a:ln>
              <a:solidFill>
                <a:schemeClr val="tx1">
                  <a:lumMod val="85000"/>
                  <a:lumOff val="15000"/>
                </a:schemeClr>
              </a:solidFill>
              <a:latin typeface="+mn-ea"/>
              <a:cs typeface="+mn-ea"/>
              <a:sym typeface="+mn-ea"/>
            </a:endParaRPr>
          </a:p>
        </p:txBody>
      </p:sp>
      <p:pic>
        <p:nvPicPr>
          <p:cNvPr id="27" name="图片 3" descr="/data/temp/ac848c25-1f8c-41aa-8dad-6fa5c8a2038f/9938b7ec-ac45-11f0-96f5-822f24029bf4.jpg@base@tag=imgScale&amp;m=1&amp;w=475&amp;h=738&amp;q=959938b7ec-ac45-11f0-96f5-822f24029bf4"/>
          <p:cNvPicPr>
            <a:picLocks noChangeAspect="1"/>
          </p:cNvPicPr>
          <p:nvPr>
            <p:custDataLst>
              <p:tags r:id="rId12"/>
            </p:custDataLst>
          </p:nvPr>
        </p:nvPicPr>
        <p:blipFill>
          <a:blip r:embed="rId13"/>
          <a:srcRect l="5146" r="5146"/>
          <a:stretch>
            <a:fillRect/>
          </a:stretch>
        </p:blipFill>
        <p:spPr>
          <a:xfrm>
            <a:off x="6853555" y="1572895"/>
            <a:ext cx="1089025" cy="1692275"/>
          </a:xfrm>
          <a:prstGeom prst="roundRect">
            <a:avLst>
              <a:gd name="adj" fmla="val 50000"/>
            </a:avLst>
          </a:prstGeom>
          <a:solidFill>
            <a:schemeClr val="accent3"/>
          </a:solidFill>
          <a:ln>
            <a:solidFill>
              <a:schemeClr val="accent3">
                <a:alpha val="20000"/>
              </a:schemeClr>
            </a:solidFill>
          </a:ln>
        </p:spPr>
      </p:pic>
      <p:sp>
        <p:nvSpPr>
          <p:cNvPr id="28" name="椭圆 10"/>
          <p:cNvSpPr/>
          <p:nvPr>
            <p:custDataLst>
              <p:tags r:id="rId14"/>
            </p:custDataLst>
          </p:nvPr>
        </p:nvSpPr>
        <p:spPr>
          <a:xfrm>
            <a:off x="6537325" y="2214880"/>
            <a:ext cx="357505" cy="371475"/>
          </a:xfrm>
          <a:prstGeom prst="ellipse">
            <a:avLst/>
          </a:prstGeom>
          <a:solidFill>
            <a:srgbClr val="FFFFFF"/>
          </a:solidFill>
          <a:ln>
            <a:solidFill>
              <a:schemeClr val="accent3"/>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3"/>
                </a:solidFill>
                <a:latin typeface="+mn-ea"/>
                <a:cs typeface="+mn-ea"/>
                <a:sym typeface="+mn-ea"/>
              </a:rPr>
              <a:t>03</a:t>
            </a:r>
            <a:endParaRPr lang="en-US" altLang="zh-CN" sz="1400" b="1" dirty="0">
              <a:solidFill>
                <a:schemeClr val="accent3"/>
              </a:solidFill>
              <a:latin typeface="+mn-ea"/>
              <a:cs typeface="+mn-ea"/>
              <a:sym typeface="+mn-ea"/>
            </a:endParaRPr>
          </a:p>
        </p:txBody>
      </p:sp>
      <p:sp>
        <p:nvSpPr>
          <p:cNvPr id="29" name="矩形 22"/>
          <p:cNvSpPr/>
          <p:nvPr>
            <p:custDataLst>
              <p:tags r:id="rId15"/>
            </p:custDataLst>
          </p:nvPr>
        </p:nvSpPr>
        <p:spPr>
          <a:xfrm>
            <a:off x="6638290" y="3463925"/>
            <a:ext cx="1958340" cy="481965"/>
          </a:xfrm>
          <a:prstGeom prst="rect">
            <a:avLst/>
          </a:prstGeom>
          <a:noFill/>
        </p:spPr>
        <p:txBody>
          <a:bodyPr wrap="square" lIns="0" tIns="0" rIns="0" bIns="0" rtlCol="0" anchor="ctr">
            <a:noAutofit/>
          </a:bodyPr>
          <a:p>
            <a:pPr algn="ctr">
              <a:spcBef>
                <a:spcPct val="0"/>
              </a:spcBef>
              <a:spcAft>
                <a:spcPct val="0"/>
              </a:spcAft>
            </a:pPr>
            <a:r>
              <a:rPr lang="en-US" altLang="en-US" b="1">
                <a:solidFill>
                  <a:schemeClr val="accent3"/>
                </a:solidFill>
                <a:latin typeface="+mn-ea"/>
                <a:cs typeface="+mn-ea"/>
              </a:rPr>
              <a:t>fprintf</a:t>
            </a:r>
            <a:r>
              <a:rPr lang="zh-CN" altLang="en-US" b="1">
                <a:solidFill>
                  <a:schemeClr val="accent3"/>
                </a:solidFill>
                <a:latin typeface="+mn-ea"/>
                <a:cs typeface="+mn-ea"/>
              </a:rPr>
              <a:t>函数的输出表列</a:t>
            </a:r>
            <a:endParaRPr lang="zh-CN" altLang="en-US" b="1">
              <a:solidFill>
                <a:schemeClr val="accent3"/>
              </a:solidFill>
              <a:latin typeface="+mn-ea"/>
              <a:cs typeface="+mn-ea"/>
            </a:endParaRPr>
          </a:p>
        </p:txBody>
      </p:sp>
      <p:sp>
        <p:nvSpPr>
          <p:cNvPr id="30" name="矩形 23"/>
          <p:cNvSpPr/>
          <p:nvPr>
            <p:custDataLst>
              <p:tags r:id="rId16"/>
            </p:custDataLst>
          </p:nvPr>
        </p:nvSpPr>
        <p:spPr>
          <a:xfrm>
            <a:off x="6591078" y="4068234"/>
            <a:ext cx="217467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输出表列包含了要写入文件的数据，这些数据按照格式字符串指定的格式被转换后写入文件。</a:t>
            </a:r>
            <a:endParaRPr lang="zh-CN" altLang="en-US" sz="1600" dirty="0">
              <a:ln>
                <a:noFill/>
                <a:prstDash val="sysDot"/>
              </a:ln>
              <a:solidFill>
                <a:schemeClr val="tx1">
                  <a:lumMod val="85000"/>
                  <a:lumOff val="15000"/>
                </a:schemeClr>
              </a:solidFill>
              <a:latin typeface="+mn-ea"/>
              <a:cs typeface="+mn-ea"/>
              <a:sym typeface="+mn-ea"/>
            </a:endParaRPr>
          </a:p>
        </p:txBody>
      </p:sp>
      <p:pic>
        <p:nvPicPr>
          <p:cNvPr id="31" name="图片 4" descr="/data/temp/ac848c25-1f8c-41aa-8dad-6fa5c8a2038f/9938b7e5-ac45-11f0-96f5-822f24029bf4.jpg@base@tag=imgScale&amp;m=1&amp;w=475&amp;h=738&amp;q=959938b7e5-ac45-11f0-96f5-822f24029bf4"/>
          <p:cNvPicPr>
            <a:picLocks noChangeAspect="1"/>
          </p:cNvPicPr>
          <p:nvPr>
            <p:custDataLst>
              <p:tags r:id="rId17"/>
            </p:custDataLst>
          </p:nvPr>
        </p:nvPicPr>
        <p:blipFill rotWithShape="1">
          <a:blip r:embed="rId18"/>
          <a:srcRect l="1690" r="1690"/>
          <a:stretch>
            <a:fillRect/>
          </a:stretch>
        </p:blipFill>
        <p:spPr>
          <a:xfrm>
            <a:off x="9413875" y="1569085"/>
            <a:ext cx="1089025" cy="1692275"/>
          </a:xfrm>
          <a:prstGeom prst="roundRect">
            <a:avLst>
              <a:gd name="adj" fmla="val 50000"/>
            </a:avLst>
          </a:prstGeom>
          <a:solidFill>
            <a:schemeClr val="accent4"/>
          </a:solidFill>
          <a:ln>
            <a:solidFill>
              <a:schemeClr val="accent4">
                <a:alpha val="20000"/>
              </a:schemeClr>
            </a:solidFill>
          </a:ln>
        </p:spPr>
      </p:pic>
      <p:sp>
        <p:nvSpPr>
          <p:cNvPr id="32" name="椭圆 13"/>
          <p:cNvSpPr/>
          <p:nvPr>
            <p:custDataLst>
              <p:tags r:id="rId19"/>
            </p:custDataLst>
          </p:nvPr>
        </p:nvSpPr>
        <p:spPr>
          <a:xfrm>
            <a:off x="9154160" y="2225040"/>
            <a:ext cx="357505" cy="371475"/>
          </a:xfrm>
          <a:prstGeom prst="ellipse">
            <a:avLst/>
          </a:prstGeom>
          <a:solidFill>
            <a:srgbClr val="FFFFFF"/>
          </a:solidFill>
          <a:ln>
            <a:solidFill>
              <a:schemeClr val="accent4"/>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4"/>
                </a:solidFill>
                <a:latin typeface="+mn-ea"/>
                <a:cs typeface="+mn-ea"/>
                <a:sym typeface="+mn-ea"/>
              </a:rPr>
              <a:t>04</a:t>
            </a:r>
            <a:endParaRPr lang="en-US" altLang="zh-CN" sz="1400" b="1" dirty="0">
              <a:solidFill>
                <a:schemeClr val="accent4"/>
              </a:solidFill>
              <a:latin typeface="+mn-ea"/>
              <a:cs typeface="+mn-ea"/>
              <a:sym typeface="+mn-ea"/>
            </a:endParaRPr>
          </a:p>
        </p:txBody>
      </p:sp>
      <p:sp>
        <p:nvSpPr>
          <p:cNvPr id="33" name="矩形 24"/>
          <p:cNvSpPr/>
          <p:nvPr>
            <p:custDataLst>
              <p:tags r:id="rId20"/>
            </p:custDataLst>
          </p:nvPr>
        </p:nvSpPr>
        <p:spPr>
          <a:xfrm>
            <a:off x="9212580" y="3468370"/>
            <a:ext cx="1958340" cy="481965"/>
          </a:xfrm>
          <a:prstGeom prst="rect">
            <a:avLst/>
          </a:prstGeom>
          <a:noFill/>
        </p:spPr>
        <p:txBody>
          <a:bodyPr wrap="square" lIns="0" tIns="0" rIns="0" bIns="0" rtlCol="0" anchor="ctr">
            <a:noAutofit/>
          </a:bodyPr>
          <a:p>
            <a:pPr algn="ctr">
              <a:spcBef>
                <a:spcPct val="0"/>
              </a:spcBef>
              <a:spcAft>
                <a:spcPct val="0"/>
              </a:spcAft>
            </a:pPr>
            <a:r>
              <a:rPr lang="en-US" altLang="en-US" b="1" dirty="0">
                <a:solidFill>
                  <a:schemeClr val="accent4"/>
                </a:solidFill>
                <a:latin typeface="+mn-ea"/>
                <a:cs typeface="+mn-ea"/>
              </a:rPr>
              <a:t>fprintf</a:t>
            </a:r>
            <a:r>
              <a:rPr lang="zh-CN" altLang="en-US" b="1" dirty="0">
                <a:solidFill>
                  <a:schemeClr val="accent4"/>
                </a:solidFill>
                <a:latin typeface="+mn-ea"/>
                <a:cs typeface="+mn-ea"/>
              </a:rPr>
              <a:t>函数的返回值和功能</a:t>
            </a:r>
            <a:endParaRPr lang="zh-CN" altLang="en-US" b="1" dirty="0">
              <a:solidFill>
                <a:schemeClr val="accent4"/>
              </a:solidFill>
              <a:latin typeface="+mn-ea"/>
              <a:cs typeface="+mn-ea"/>
            </a:endParaRPr>
          </a:p>
        </p:txBody>
      </p:sp>
      <p:sp>
        <p:nvSpPr>
          <p:cNvPr id="34" name="矩形 25"/>
          <p:cNvSpPr/>
          <p:nvPr>
            <p:custDataLst>
              <p:tags r:id="rId21"/>
            </p:custDataLst>
          </p:nvPr>
        </p:nvSpPr>
        <p:spPr>
          <a:xfrm>
            <a:off x="9172644" y="4063788"/>
            <a:ext cx="216768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en-US" altLang="en-US" sz="1600" dirty="0">
                <a:ln>
                  <a:noFill/>
                  <a:prstDash val="sysDot"/>
                </a:ln>
                <a:solidFill>
                  <a:schemeClr val="tx1">
                    <a:lumMod val="85000"/>
                    <a:lumOff val="15000"/>
                  </a:schemeClr>
                </a:solidFill>
                <a:latin typeface="+mn-ea"/>
                <a:cs typeface="+mn-ea"/>
                <a:sym typeface="+mn-ea"/>
              </a:rPr>
              <a:t>fprintf</a:t>
            </a:r>
            <a:r>
              <a:rPr lang="zh-CN" altLang="en-US" sz="1600" dirty="0">
                <a:ln>
                  <a:noFill/>
                  <a:prstDash val="sysDot"/>
                </a:ln>
                <a:solidFill>
                  <a:schemeClr val="tx1">
                    <a:lumMod val="85000"/>
                    <a:lumOff val="15000"/>
                  </a:schemeClr>
                </a:solidFill>
                <a:latin typeface="+mn-ea"/>
                <a:cs typeface="+mn-ea"/>
                <a:sym typeface="+mn-ea"/>
              </a:rPr>
              <a:t>函数在成功写入数据时返回写入的字符数，若发生写入错误则返回</a:t>
            </a:r>
            <a:r>
              <a:rPr lang="en-US" altLang="zh-CN" sz="1600" dirty="0">
                <a:ln>
                  <a:noFill/>
                  <a:prstDash val="sysDot"/>
                </a:ln>
                <a:solidFill>
                  <a:schemeClr val="tx1">
                    <a:lumMod val="85000"/>
                    <a:lumOff val="15000"/>
                  </a:schemeClr>
                </a:solidFill>
                <a:latin typeface="+mn-ea"/>
                <a:cs typeface="+mn-ea"/>
                <a:sym typeface="+mn-ea"/>
              </a:rPr>
              <a:t>EOF</a:t>
            </a:r>
            <a:r>
              <a:rPr lang="zh-CN" altLang="en-US" sz="1600" dirty="0">
                <a:ln>
                  <a:noFill/>
                  <a:prstDash val="sysDot"/>
                </a:ln>
                <a:solidFill>
                  <a:schemeClr val="tx1">
                    <a:lumMod val="85000"/>
                    <a:lumOff val="15000"/>
                  </a:schemeClr>
                </a:solidFill>
                <a:latin typeface="+mn-ea"/>
                <a:cs typeface="+mn-ea"/>
                <a:sym typeface="+mn-ea"/>
              </a:rPr>
              <a:t>，它允许程序按照特定格式将数据输出到文件中。</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6" name="图片 5" descr="VCG211367570136"/>
          <p:cNvPicPr>
            <a:picLocks noChangeAspect="1"/>
          </p:cNvPicPr>
          <p:nvPr>
            <p:custDataLst>
              <p:tags r:id="rId2"/>
            </p:custDataLst>
          </p:nvPr>
        </p:nvPicPr>
        <p:blipFill>
          <a:blip r:embed="rId1">
            <a:alphaModFix amt="97000"/>
          </a:blip>
          <a:srcRect t="-1051"/>
          <a:stretch>
            <a:fillRect/>
          </a:stretch>
        </p:blipFill>
        <p:spPr>
          <a:xfrm>
            <a:off x="598368" y="219393"/>
            <a:ext cx="11030177" cy="6346824"/>
          </a:xfrm>
          <a:prstGeom prst="rect">
            <a:avLst/>
          </a:prstGeom>
        </p:spPr>
      </p:pic>
      <p:pic>
        <p:nvPicPr>
          <p:cNvPr id="2" name="图片 1"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65" name="稻壳儿：耗崽 1-5"/>
          <p:cNvSpPr txBox="1"/>
          <p:nvPr>
            <p:custDataLst>
              <p:tags r:id="rId7"/>
            </p:custDataLst>
          </p:nvPr>
        </p:nvSpPr>
        <p:spPr>
          <a:xfrm>
            <a:off x="11609070" y="6433503"/>
            <a:ext cx="197485" cy="168910"/>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pPr>
            <a:r>
              <a:rPr kumimoji="0" lang="en-US" altLang="zh-CN" sz="1100" b="0" i="0" u="none" strike="noStrike" kern="1200" cap="none" spc="0" normalizeH="0" baseline="0" noProof="0" dirty="0">
                <a:ln>
                  <a:noFill/>
                </a:ln>
                <a:solidFill>
                  <a:schemeClr val="lt1">
                    <a:lumMod val="50000"/>
                  </a:schemeClr>
                </a:solidFill>
                <a:effectLst/>
                <a:uLnTx/>
                <a:uFillTx/>
                <a:latin typeface="汉仪中黑 简" panose="00020600040101010101" charset="-122"/>
                <a:ea typeface="汉仪中黑 简" panose="00020600040101010101" charset="-122"/>
                <a:cs typeface="+mn-ea"/>
                <a:sym typeface="汉仪中黑S" panose="00020600040101010101" pitchFamily="18" charset="-122"/>
              </a:rPr>
              <a:t>04</a:t>
            </a:r>
            <a:endParaRPr kumimoji="0" lang="en-US" altLang="zh-CN" sz="1100" b="0" i="0" u="none" strike="noStrike" kern="1200" cap="none" spc="0" normalizeH="0" baseline="0" noProof="0" dirty="0">
              <a:ln>
                <a:noFill/>
              </a:ln>
              <a:solidFill>
                <a:schemeClr val="lt1">
                  <a:lumMod val="50000"/>
                </a:schemeClr>
              </a:solidFill>
              <a:effectLst/>
              <a:uLnTx/>
              <a:uFillTx/>
              <a:latin typeface="汉仪中黑 简" panose="00020600040101010101" charset="-122"/>
              <a:ea typeface="汉仪中黑 简" panose="00020600040101010101" charset="-122"/>
              <a:cs typeface="+mn-ea"/>
              <a:sym typeface="汉仪中黑S" panose="00020600040101010101" pitchFamily="18" charset="-122"/>
            </a:endParaRPr>
          </a:p>
        </p:txBody>
      </p:sp>
      <p:sp>
        <p:nvSpPr>
          <p:cNvPr id="32" name="稻壳儿：耗崽 1-24"/>
          <p:cNvSpPr txBox="1"/>
          <p:nvPr/>
        </p:nvSpPr>
        <p:spPr>
          <a:xfrm>
            <a:off x="1061085" y="478155"/>
            <a:ext cx="100691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任务实施</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3" name="文本框 2"/>
          <p:cNvSpPr txBox="1"/>
          <p:nvPr/>
        </p:nvSpPr>
        <p:spPr>
          <a:xfrm>
            <a:off x="3213100" y="384175"/>
            <a:ext cx="8593455" cy="6000750"/>
          </a:xfrm>
          <a:prstGeom prst="rect">
            <a:avLst/>
          </a:prstGeom>
          <a:noFill/>
        </p:spPr>
        <p:txBody>
          <a:bodyPr wrap="square" rtlCol="0">
            <a:spAutoFit/>
          </a:bodyPr>
          <a:p>
            <a:pPr indent="0" fontAlgn="auto">
              <a:lnSpc>
                <a:spcPct val="100000"/>
              </a:lnSpc>
            </a:pPr>
            <a:r>
              <a:rPr lang="en-US" altLang="zh-CN" sz="1600"/>
              <a:t>/***************************************************************/</a:t>
            </a:r>
            <a:endParaRPr lang="en-US" altLang="zh-CN" sz="1600"/>
          </a:p>
          <a:p>
            <a:pPr indent="0" fontAlgn="auto">
              <a:lnSpc>
                <a:spcPct val="100000"/>
              </a:lnSpc>
            </a:pPr>
            <a:r>
              <a:rPr lang="en-US" altLang="zh-CN" sz="1600"/>
              <a:t>/* </a:t>
            </a:r>
            <a:r>
              <a:rPr lang="zh-CN" altLang="en-US" sz="1600"/>
              <a:t>程序：</a:t>
            </a:r>
            <a:r>
              <a:rPr lang="en-US" altLang="zh-CN" sz="1600"/>
              <a:t>program 11_5.c */</a:t>
            </a:r>
            <a:endParaRPr lang="en-US" altLang="zh-CN" sz="1600"/>
          </a:p>
          <a:p>
            <a:pPr indent="0" fontAlgn="auto">
              <a:lnSpc>
                <a:spcPct val="100000"/>
              </a:lnSpc>
            </a:pPr>
            <a:r>
              <a:rPr lang="en-US" altLang="zh-CN" sz="1600"/>
              <a:t>/* </a:t>
            </a:r>
            <a:r>
              <a:rPr lang="zh-CN" altLang="en-US" sz="1600"/>
              <a:t>功能：利用</a:t>
            </a:r>
            <a:r>
              <a:rPr lang="en-US" altLang="zh-CN" sz="1600"/>
              <a:t> fscanf </a:t>
            </a:r>
            <a:r>
              <a:rPr lang="zh-CN" altLang="en-US" sz="1600"/>
              <a:t>函数和</a:t>
            </a:r>
            <a:r>
              <a:rPr lang="en-US" altLang="zh-CN" sz="1600"/>
              <a:t> fprintf </a:t>
            </a:r>
            <a:r>
              <a:rPr lang="zh-CN" altLang="en-US" sz="1600"/>
              <a:t>函数实现【任务</a:t>
            </a:r>
            <a:r>
              <a:rPr lang="en-US" altLang="zh-CN" sz="1600"/>
              <a:t> 4</a:t>
            </a:r>
            <a:r>
              <a:rPr lang="zh-CN" altLang="en-US" sz="1600"/>
              <a:t>】的</a:t>
            </a:r>
            <a:r>
              <a:rPr lang="en-US" altLang="zh-CN" sz="1600"/>
              <a:t> program 11_4.c</a:t>
            </a:r>
            <a:r>
              <a:rPr lang="zh-CN" altLang="en-US" sz="1600"/>
              <a:t>。</a:t>
            </a:r>
            <a:r>
              <a:rPr lang="en-US" altLang="zh-CN" sz="1600"/>
              <a:t> */</a:t>
            </a:r>
            <a:endParaRPr lang="en-US" altLang="zh-CN" sz="1600"/>
          </a:p>
          <a:p>
            <a:pPr indent="0" fontAlgn="auto">
              <a:lnSpc>
                <a:spcPct val="100000"/>
              </a:lnSpc>
            </a:pPr>
            <a:r>
              <a:rPr lang="en-US" altLang="zh-CN" sz="1600"/>
              <a:t>/***************************************************************/</a:t>
            </a:r>
            <a:endParaRPr lang="en-US" altLang="zh-CN" sz="1600"/>
          </a:p>
          <a:p>
            <a:pPr indent="0" fontAlgn="auto">
              <a:lnSpc>
                <a:spcPct val="100000"/>
              </a:lnSpc>
            </a:pPr>
            <a:r>
              <a:rPr lang="en-US" altLang="zh-CN" sz="1600"/>
              <a:t> #include &lt;stdio.h&gt;struct stu</a:t>
            </a:r>
            <a:endParaRPr lang="en-US" altLang="zh-CN" sz="1600"/>
          </a:p>
          <a:p>
            <a:pPr indent="0" fontAlgn="auto">
              <a:lnSpc>
                <a:spcPct val="100000"/>
              </a:lnSpc>
            </a:pPr>
            <a:r>
              <a:rPr lang="en-US" altLang="zh-CN" sz="1600"/>
              <a:t> {</a:t>
            </a:r>
            <a:endParaRPr lang="en-US" altLang="zh-CN" sz="1600"/>
          </a:p>
          <a:p>
            <a:pPr indent="0" fontAlgn="auto">
              <a:lnSpc>
                <a:spcPct val="100000"/>
              </a:lnSpc>
            </a:pPr>
            <a:r>
              <a:rPr lang="en-US" altLang="zh-CN" sz="1600"/>
              <a:t> char name[10];</a:t>
            </a:r>
            <a:endParaRPr lang="en-US" altLang="zh-CN" sz="1600"/>
          </a:p>
          <a:p>
            <a:pPr indent="0" fontAlgn="auto">
              <a:lnSpc>
                <a:spcPct val="100000"/>
              </a:lnSpc>
            </a:pPr>
            <a:r>
              <a:rPr lang="en-US" altLang="zh-CN" sz="1600"/>
              <a:t> int num;</a:t>
            </a:r>
            <a:endParaRPr lang="en-US" altLang="zh-CN" sz="1600"/>
          </a:p>
          <a:p>
            <a:pPr indent="0" fontAlgn="auto">
              <a:lnSpc>
                <a:spcPct val="100000"/>
              </a:lnSpc>
            </a:pPr>
            <a:r>
              <a:rPr lang="en-US" altLang="zh-CN" sz="1600"/>
              <a:t> fl oat score;</a:t>
            </a:r>
            <a:endParaRPr lang="en-US" altLang="zh-CN" sz="1600"/>
          </a:p>
          <a:p>
            <a:pPr indent="0" fontAlgn="auto">
              <a:lnSpc>
                <a:spcPct val="100000"/>
              </a:lnSpc>
            </a:pPr>
            <a:r>
              <a:rPr lang="en-US" altLang="zh-CN" sz="1600"/>
              <a:t> }stu[3]</a:t>
            </a:r>
            <a:r>
              <a:rPr lang="zh-CN" altLang="en-US" sz="1600"/>
              <a:t>，</a:t>
            </a:r>
            <a:r>
              <a:rPr lang="en-US" altLang="zh-CN" sz="1600"/>
              <a:t>stu1[3];</a:t>
            </a:r>
            <a:endParaRPr lang="en-US" altLang="zh-CN" sz="1600"/>
          </a:p>
          <a:p>
            <a:pPr indent="0" fontAlgn="auto">
              <a:lnSpc>
                <a:spcPct val="100000"/>
              </a:lnSpc>
            </a:pPr>
            <a:r>
              <a:rPr lang="en-US" altLang="zh-CN" sz="1600"/>
              <a:t> void main()</a:t>
            </a:r>
            <a:endParaRPr lang="en-US" altLang="zh-CN" sz="1600"/>
          </a:p>
          <a:p>
            <a:pPr indent="0" fontAlgn="auto">
              <a:lnSpc>
                <a:spcPct val="100000"/>
              </a:lnSpc>
            </a:pPr>
            <a:r>
              <a:rPr lang="en-US" altLang="zh-CN" sz="1600"/>
              <a:t> {</a:t>
            </a:r>
            <a:endParaRPr lang="en-US" altLang="zh-CN" sz="1600"/>
          </a:p>
          <a:p>
            <a:pPr indent="0" fontAlgn="auto">
              <a:lnSpc>
                <a:spcPct val="100000"/>
              </a:lnSpc>
            </a:pPr>
            <a:r>
              <a:rPr lang="en-US" altLang="zh-CN" sz="1600"/>
              <a:t> FILE *fp;</a:t>
            </a:r>
            <a:endParaRPr lang="en-US" altLang="zh-CN" sz="1600"/>
          </a:p>
          <a:p>
            <a:pPr indent="0" fontAlgn="auto">
              <a:lnSpc>
                <a:spcPct val="100000"/>
              </a:lnSpc>
            </a:pPr>
            <a:r>
              <a:rPr lang="en-US" altLang="zh-CN" sz="1600"/>
              <a:t> int i;</a:t>
            </a:r>
            <a:endParaRPr lang="en-US" altLang="zh-CN" sz="1600"/>
          </a:p>
          <a:p>
            <a:pPr indent="0" fontAlgn="auto">
              <a:lnSpc>
                <a:spcPct val="100000"/>
              </a:lnSpc>
            </a:pPr>
            <a:r>
              <a:rPr lang="en-US" altLang="zh-CN" sz="1600"/>
              <a:t> fl oat score;</a:t>
            </a:r>
            <a:endParaRPr lang="en-US" altLang="zh-CN" sz="1600"/>
          </a:p>
          <a:p>
            <a:pPr indent="0" fontAlgn="auto">
              <a:lnSpc>
                <a:spcPct val="100000"/>
              </a:lnSpc>
            </a:pPr>
            <a:r>
              <a:rPr lang="en-US" altLang="zh-CN" sz="1600"/>
              <a:t> printf("input data\n");</a:t>
            </a:r>
            <a:endParaRPr lang="en-US" altLang="zh-CN" sz="1600"/>
          </a:p>
          <a:p>
            <a:pPr indent="0" fontAlgn="auto">
              <a:lnSpc>
                <a:spcPct val="100000"/>
              </a:lnSpc>
            </a:pPr>
            <a:r>
              <a:rPr lang="en-US" altLang="zh-CN" sz="1600"/>
              <a:t> for(i=0;i&lt;3;i++)</a:t>
            </a:r>
            <a:endParaRPr lang="en-US" altLang="zh-CN" sz="1600"/>
          </a:p>
          <a:p>
            <a:pPr indent="0" fontAlgn="auto">
              <a:lnSpc>
                <a:spcPct val="100000"/>
              </a:lnSpc>
            </a:pPr>
            <a:r>
              <a:rPr lang="en-US" altLang="zh-CN" sz="1600"/>
              <a:t> {</a:t>
            </a:r>
            <a:endParaRPr lang="en-US" altLang="zh-CN" sz="1600"/>
          </a:p>
          <a:p>
            <a:pPr indent="0" fontAlgn="auto">
              <a:lnSpc>
                <a:spcPct val="100000"/>
              </a:lnSpc>
            </a:pPr>
            <a:r>
              <a:rPr lang="en-US" altLang="zh-CN" sz="1600"/>
              <a:t> printf(" </a:t>
            </a:r>
            <a:r>
              <a:rPr lang="zh-CN" altLang="en-US" sz="1600"/>
              <a:t>输入第</a:t>
            </a:r>
            <a:r>
              <a:rPr lang="en-US" altLang="zh-CN" sz="1600"/>
              <a:t> %d </a:t>
            </a:r>
            <a:r>
              <a:rPr lang="zh-CN" altLang="en-US" sz="1600"/>
              <a:t>位同学的姓名、学号、成绩</a:t>
            </a:r>
            <a:r>
              <a:rPr lang="en-US" altLang="zh-CN" sz="1600"/>
              <a:t> :\n"</a:t>
            </a:r>
            <a:r>
              <a:rPr lang="zh-CN" altLang="en-US" sz="1600"/>
              <a:t>，</a:t>
            </a:r>
            <a:r>
              <a:rPr lang="en-US" altLang="zh-CN" sz="1600"/>
              <a:t>i+1);</a:t>
            </a:r>
            <a:endParaRPr lang="en-US" altLang="zh-CN" sz="1600"/>
          </a:p>
          <a:p>
            <a:pPr indent="0" fontAlgn="auto">
              <a:lnSpc>
                <a:spcPct val="100000"/>
              </a:lnSpc>
            </a:pPr>
            <a:r>
              <a:rPr lang="en-US" altLang="zh-CN" sz="1600"/>
              <a:t> scanf("%s"</a:t>
            </a:r>
            <a:r>
              <a:rPr lang="zh-CN" altLang="en-US" sz="1600"/>
              <a:t>，</a:t>
            </a:r>
            <a:r>
              <a:rPr lang="en-US" altLang="zh-CN" sz="1600"/>
              <a:t>stu[i].name);</a:t>
            </a:r>
            <a:endParaRPr lang="en-US" altLang="zh-CN" sz="1600"/>
          </a:p>
          <a:p>
            <a:pPr indent="0" fontAlgn="auto">
              <a:lnSpc>
                <a:spcPct val="100000"/>
              </a:lnSpc>
            </a:pPr>
            <a:r>
              <a:rPr lang="en-US" altLang="zh-CN" sz="1600"/>
              <a:t> scanf("%d"</a:t>
            </a:r>
            <a:r>
              <a:rPr lang="zh-CN" altLang="en-US" sz="1600"/>
              <a:t>，</a:t>
            </a:r>
            <a:r>
              <a:rPr lang="en-US" altLang="zh-CN" sz="1600"/>
              <a:t>&amp;stu[i].num);</a:t>
            </a:r>
            <a:endParaRPr lang="en-US" altLang="zh-CN" sz="1600"/>
          </a:p>
          <a:p>
            <a:pPr indent="0" fontAlgn="auto">
              <a:lnSpc>
                <a:spcPct val="100000"/>
              </a:lnSpc>
            </a:pPr>
            <a:r>
              <a:rPr lang="en-US" altLang="zh-CN" sz="1600"/>
              <a:t> scanf("%f"</a:t>
            </a:r>
            <a:r>
              <a:rPr lang="zh-CN" altLang="en-US" sz="1600"/>
              <a:t>，</a:t>
            </a:r>
            <a:r>
              <a:rPr lang="en-US" altLang="zh-CN" sz="1600"/>
              <a:t>&amp;score);</a:t>
            </a:r>
            <a:endParaRPr lang="en-US" altLang="zh-CN" sz="1600"/>
          </a:p>
          <a:p>
            <a:pPr indent="0" fontAlgn="auto">
              <a:lnSpc>
                <a:spcPct val="100000"/>
              </a:lnSpc>
            </a:pPr>
            <a:r>
              <a:rPr lang="en-US" altLang="zh-CN" sz="1600"/>
              <a:t> stu[i].score=score;</a:t>
            </a:r>
            <a:endParaRPr lang="en-US" altLang="zh-CN" sz="1600"/>
          </a:p>
          <a:p>
            <a:pPr indent="0" fontAlgn="auto">
              <a:lnSpc>
                <a:spcPct val="100000"/>
              </a:lnSpc>
            </a:pPr>
            <a:r>
              <a:rPr lang="en-US" altLang="zh-CN" sz="1600"/>
              <a:t> }</a:t>
            </a:r>
            <a:endParaRPr lang="en-US" altLang="zh-CN" sz="1600"/>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p:nvPr>
            <p:custDataLst>
              <p:tags r:id="rId1"/>
            </p:custDataLst>
          </p:nvPr>
        </p:nvSpPr>
        <p:spPr>
          <a:xfrm>
            <a:off x="5006725" y="3027569"/>
            <a:ext cx="5299325" cy="801914"/>
          </a:xfrm>
          <a:prstGeom prst="rect">
            <a:avLst/>
          </a:prstGeom>
          <a:noFill/>
          <a:ln>
            <a:noFill/>
          </a:ln>
        </p:spPr>
        <p:txBody>
          <a:bodyPr vert="horz" wrap="square" lIns="101600" tIns="38100" rIns="635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4200" b="1" i="0" u="none" strike="noStrike" kern="1200" cap="none" spc="40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r>
              <a:rPr lang="zh-CN" altLang="en-US">
                <a:solidFill>
                  <a:schemeClr val="accent1">
                    <a:lumMod val="75000"/>
                  </a:schemeClr>
                </a:solidFill>
              </a:rPr>
              <a:t>文件定位</a:t>
            </a:r>
            <a:endParaRPr lang="zh-CN" altLang="en-US">
              <a:solidFill>
                <a:schemeClr val="accent1">
                  <a:lumMod val="75000"/>
                </a:schemeClr>
              </a:solidFill>
            </a:endParaRPr>
          </a:p>
        </p:txBody>
      </p:sp>
      <p:sp>
        <p:nvSpPr>
          <p:cNvPr id="4" name="文本框 3"/>
          <p:cNvSpPr txBox="1"/>
          <p:nvPr>
            <p:custDataLst>
              <p:tags r:id="rId2"/>
            </p:custDataLst>
          </p:nvPr>
        </p:nvSpPr>
        <p:spPr>
          <a:xfrm>
            <a:off x="1987550" y="1831772"/>
            <a:ext cx="2873850" cy="3195079"/>
          </a:xfrm>
          <a:prstGeom prst="rect">
            <a:avLst/>
          </a:prstGeom>
          <a:noFill/>
          <a:ln>
            <a:noFill/>
          </a:ln>
        </p:spPr>
        <p:txBody>
          <a:bodyPr wrap="square" lIns="101600" tIns="38100" rIns="63500" bIns="38100" rtlCol="0" anchor="ctr" anchorCtr="0">
            <a:normAutofit fontScale="90000"/>
          </a:bodyPr>
          <a:p>
            <a:pPr algn="r"/>
            <a:r>
              <a:rPr lang="en-US" altLang="zh-CN" sz="16600" spc="400" dirty="0">
                <a:ln w="38100">
                  <a:solidFill>
                    <a:schemeClr val="dk1"/>
                  </a:solidFill>
                </a:ln>
                <a:solidFill>
                  <a:schemeClr val="dk1">
                    <a:lumMod val="85000"/>
                    <a:lumOff val="15000"/>
                  </a:schemeClr>
                </a:solidFill>
                <a:latin typeface="Arial Black" panose="020B0A04020102020204" charset="0"/>
                <a:ea typeface="汉仪中黑 简" panose="00020600040101010101" charset="-122"/>
                <a:cs typeface="汉仪中黑 简" panose="00020600040101010101" charset="-122"/>
              </a:rPr>
              <a:t>06</a:t>
            </a:r>
            <a:endParaRPr lang="en-US" altLang="zh-CN" sz="16600" spc="400" dirty="0">
              <a:ln w="38100">
                <a:solidFill>
                  <a:schemeClr val="dk1"/>
                </a:solidFill>
              </a:ln>
              <a:solidFill>
                <a:schemeClr val="dk1">
                  <a:lumMod val="85000"/>
                  <a:lumOff val="15000"/>
                </a:schemeClr>
              </a:solidFill>
              <a:latin typeface="Arial Black" panose="020B0A04020102020204" charset="0"/>
              <a:ea typeface="汉仪中黑 简" panose="00020600040101010101" charset="-122"/>
              <a:cs typeface="汉仪中黑 简" panose="00020600040101010101"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8" name="图片 7" descr="VCG211367570136"/>
          <p:cNvPicPr>
            <a:picLocks noChangeAspect="1"/>
          </p:cNvPicPr>
          <p:nvPr>
            <p:custDataLst>
              <p:tags r:id="rId2"/>
            </p:custDataLst>
          </p:nvPr>
        </p:nvPicPr>
        <p:blipFill>
          <a:blip r:embed="rId1">
            <a:alphaModFix amt="97000"/>
          </a:blip>
          <a:srcRect t="-1051"/>
          <a:stretch>
            <a:fillRect/>
          </a:stretch>
        </p:blipFill>
        <p:spPr>
          <a:xfrm>
            <a:off x="579318" y="218758"/>
            <a:ext cx="11030177" cy="6346824"/>
          </a:xfrm>
          <a:prstGeom prst="rect">
            <a:avLst/>
          </a:prstGeom>
        </p:spPr>
      </p:pic>
      <p:pic>
        <p:nvPicPr>
          <p:cNvPr id="16" name="图片 15"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6" name="图片 5"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69" name="稻壳儿：耗崽 1-24"/>
          <p:cNvSpPr txBox="1"/>
          <p:nvPr/>
        </p:nvSpPr>
        <p:spPr>
          <a:xfrm>
            <a:off x="1221105" y="2065020"/>
            <a:ext cx="100564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任务目标</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54" name="稻壳儿：耗崽 22-2"/>
          <p:cNvSpPr txBox="1">
            <a:spLocks noChangeArrowheads="1"/>
          </p:cNvSpPr>
          <p:nvPr>
            <p:custDataLst>
              <p:tags r:id="rId7"/>
            </p:custDataLst>
          </p:nvPr>
        </p:nvSpPr>
        <p:spPr bwMode="auto">
          <a:xfrm>
            <a:off x="1221105" y="3046730"/>
            <a:ext cx="9847580" cy="1078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l" eaLnBrk="1" fontAlgn="base" hangingPunct="1">
              <a:lnSpc>
                <a:spcPct val="130000"/>
              </a:lnSpc>
              <a:spcBef>
                <a:spcPct val="0"/>
              </a:spcBef>
              <a:spcAft>
                <a:spcPct val="0"/>
              </a:spcAft>
            </a:pP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1.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会使用</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rewind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函数和</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fseek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函数定位文件指针；</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2.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能用文件检测函数，检测当前文件指针的指向或检测文件是否出错；</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3.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具备一定的纠错检错能力，不断提高个人编程水平。</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6" name="图片 5" descr="VCG211367570136"/>
          <p:cNvPicPr>
            <a:picLocks noChangeAspect="1"/>
          </p:cNvPicPr>
          <p:nvPr>
            <p:custDataLst>
              <p:tags r:id="rId2"/>
            </p:custDataLst>
          </p:nvPr>
        </p:nvPicPr>
        <p:blipFill>
          <a:blip r:embed="rId1">
            <a:alphaModFix amt="97000"/>
          </a:blip>
          <a:srcRect t="-1051"/>
          <a:stretch>
            <a:fillRect/>
          </a:stretch>
        </p:blipFill>
        <p:spPr>
          <a:xfrm>
            <a:off x="598368" y="219393"/>
            <a:ext cx="11030177" cy="6346824"/>
          </a:xfrm>
          <a:prstGeom prst="rect">
            <a:avLst/>
          </a:prstGeom>
        </p:spPr>
      </p:pic>
      <p:pic>
        <p:nvPicPr>
          <p:cNvPr id="2" name="图片 1"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11" name="圆角矩形 3"/>
          <p:cNvSpPr/>
          <p:nvPr>
            <p:custDataLst>
              <p:tags r:id="rId7"/>
            </p:custDataLst>
          </p:nvPr>
        </p:nvSpPr>
        <p:spPr>
          <a:xfrm>
            <a:off x="1231867" y="2002532"/>
            <a:ext cx="4655822" cy="3815021"/>
          </a:xfrm>
          <a:custGeom>
            <a:avLst/>
            <a:gdLst>
              <a:gd name="adj" fmla="val 5223"/>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8162" h="6688">
                <a:moveTo>
                  <a:pt x="7955" y="0"/>
                </a:moveTo>
                <a:lnTo>
                  <a:pt x="7963" y="4"/>
                </a:lnTo>
                <a:cubicBezTo>
                  <a:pt x="8081" y="60"/>
                  <a:pt x="8162" y="181"/>
                  <a:pt x="8162" y="320"/>
                </a:cubicBezTo>
                <a:lnTo>
                  <a:pt x="8162" y="6337"/>
                </a:lnTo>
                <a:cubicBezTo>
                  <a:pt x="8162" y="6531"/>
                  <a:pt x="8005" y="6688"/>
                  <a:pt x="7811" y="6688"/>
                </a:cubicBezTo>
                <a:lnTo>
                  <a:pt x="307" y="6688"/>
                </a:lnTo>
                <a:cubicBezTo>
                  <a:pt x="180" y="6688"/>
                  <a:pt x="68" y="6620"/>
                  <a:pt x="7" y="6519"/>
                </a:cubicBezTo>
                <a:lnTo>
                  <a:pt x="0" y="6507"/>
                </a:lnTo>
                <a:lnTo>
                  <a:pt x="7" y="6511"/>
                </a:lnTo>
                <a:cubicBezTo>
                  <a:pt x="49" y="6528"/>
                  <a:pt x="96" y="6538"/>
                  <a:pt x="144" y="6538"/>
                </a:cubicBezTo>
                <a:lnTo>
                  <a:pt x="7648" y="6538"/>
                </a:lnTo>
                <a:cubicBezTo>
                  <a:pt x="7842" y="6538"/>
                  <a:pt x="7999" y="6381"/>
                  <a:pt x="7999" y="6187"/>
                </a:cubicBezTo>
                <a:lnTo>
                  <a:pt x="7999" y="170"/>
                </a:lnTo>
                <a:cubicBezTo>
                  <a:pt x="7999" y="110"/>
                  <a:pt x="7984" y="53"/>
                  <a:pt x="7957" y="3"/>
                </a:cubicBezTo>
                <a:lnTo>
                  <a:pt x="7955" y="0"/>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323850" tIns="215900" rIns="179705" bIns="698500" numCol="1" spcCol="0" rtlCol="0" fromWordArt="0" anchor="t" anchorCtr="0" forceAA="0" compatLnSpc="1">
            <a:noAutofit/>
          </a:bodyPr>
          <a:p>
            <a:pPr lvl="0" algn="l">
              <a:lnSpc>
                <a:spcPct val="140000"/>
              </a:lnSpc>
              <a:buClrTx/>
              <a:buSzTx/>
              <a:buFontTx/>
            </a:pPr>
            <a:endParaRPr lang="zh-CN" altLang="zh-CN" sz="1400" dirty="0">
              <a:solidFill>
                <a:srgbClr val="262626"/>
              </a:solidFill>
              <a:latin typeface="+mn-ea"/>
              <a:cs typeface="+mn-ea"/>
              <a:sym typeface="+mn-ea"/>
            </a:endParaRPr>
          </a:p>
        </p:txBody>
      </p:sp>
      <p:sp>
        <p:nvSpPr>
          <p:cNvPr id="12" name="圆角矩形 3"/>
          <p:cNvSpPr/>
          <p:nvPr>
            <p:custDataLst>
              <p:tags r:id="rId8"/>
            </p:custDataLst>
          </p:nvPr>
        </p:nvSpPr>
        <p:spPr>
          <a:xfrm>
            <a:off x="1113790" y="1899285"/>
            <a:ext cx="4680867" cy="3832652"/>
          </a:xfrm>
          <a:prstGeom prst="roundRect">
            <a:avLst>
              <a:gd name="adj" fmla="val 5223"/>
            </a:avLst>
          </a:prstGeom>
          <a:solidFill>
            <a:schemeClr val="lt1">
              <a:lumMod val="100000"/>
              <a:alpha val="10000"/>
            </a:schemeClr>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323850" tIns="323850" rIns="323850" bIns="698500" numCol="1" spcCol="0" rtlCol="0" fromWordArt="0" anchor="t" anchorCtr="0" forceAA="0" compatLnSpc="1">
            <a:noAutofit/>
          </a:bodyPr>
          <a:p>
            <a:pPr lvl="0" algn="just">
              <a:lnSpc>
                <a:spcPct val="140000"/>
              </a:lnSpc>
              <a:buClrTx/>
              <a:buSzTx/>
              <a:buFontTx/>
            </a:pPr>
            <a:r>
              <a:rPr lang="en-US" altLang="zh-CN" b="1" dirty="0">
                <a:solidFill>
                  <a:schemeClr val="tx1">
                    <a:lumMod val="85000"/>
                    <a:lumOff val="15000"/>
                  </a:schemeClr>
                </a:solidFill>
                <a:latin typeface="+mn-ea"/>
                <a:cs typeface="+mn-ea"/>
                <a:sym typeface="+mn-ea"/>
              </a:rPr>
              <a:t>1. rewind </a:t>
            </a:r>
            <a:r>
              <a:rPr lang="zh-CN" altLang="en-US" b="1" dirty="0">
                <a:solidFill>
                  <a:schemeClr val="tx1">
                    <a:lumMod val="85000"/>
                    <a:lumOff val="15000"/>
                  </a:schemeClr>
                </a:solidFill>
                <a:latin typeface="+mn-ea"/>
                <a:cs typeface="+mn-ea"/>
                <a:sym typeface="+mn-ea"/>
              </a:rPr>
              <a:t>函数</a:t>
            </a:r>
            <a:endParaRPr lang="zh-CN" altLang="en-US" b="1" dirty="0">
              <a:solidFill>
                <a:schemeClr val="tx1">
                  <a:lumMod val="85000"/>
                  <a:lumOff val="15000"/>
                </a:schemeClr>
              </a:solidFill>
              <a:latin typeface="+mn-ea"/>
              <a:cs typeface="+mn-ea"/>
              <a:sym typeface="+mn-ea"/>
            </a:endParaRPr>
          </a:p>
          <a:p>
            <a:pPr lvl="0" algn="just">
              <a:lnSpc>
                <a:spcPct val="140000"/>
              </a:lnSpc>
              <a:buClrTx/>
              <a:buSzTx/>
              <a:buFontTx/>
            </a:pPr>
            <a:r>
              <a:rPr lang="en-US" altLang="zh-CN" dirty="0">
                <a:solidFill>
                  <a:schemeClr val="tx1">
                    <a:lumMod val="85000"/>
                    <a:lumOff val="15000"/>
                  </a:schemeClr>
                </a:solidFill>
                <a:latin typeface="+mn-ea"/>
                <a:cs typeface="+mn-ea"/>
                <a:sym typeface="+mn-ea"/>
              </a:rPr>
              <a:t>rewind </a:t>
            </a:r>
            <a:r>
              <a:rPr lang="zh-CN" altLang="en-US" dirty="0">
                <a:solidFill>
                  <a:schemeClr val="tx1">
                    <a:lumMod val="85000"/>
                    <a:lumOff val="15000"/>
                  </a:schemeClr>
                </a:solidFill>
                <a:latin typeface="+mn-ea"/>
                <a:cs typeface="+mn-ea"/>
                <a:sym typeface="+mn-ea"/>
              </a:rPr>
              <a:t>函数的调用形式为：</a:t>
            </a:r>
            <a:endParaRPr lang="zh-CN" altLang="en-US" dirty="0">
              <a:solidFill>
                <a:schemeClr val="tx1">
                  <a:lumMod val="85000"/>
                  <a:lumOff val="15000"/>
                </a:schemeClr>
              </a:solidFill>
              <a:latin typeface="+mn-ea"/>
              <a:cs typeface="+mn-ea"/>
              <a:sym typeface="+mn-ea"/>
            </a:endParaRPr>
          </a:p>
          <a:p>
            <a:pPr lvl="0" algn="just">
              <a:lnSpc>
                <a:spcPct val="140000"/>
              </a:lnSpc>
              <a:buClrTx/>
              <a:buSzTx/>
              <a:buFontTx/>
            </a:pPr>
            <a:r>
              <a:rPr lang="en-US" altLang="zh-CN" dirty="0">
                <a:solidFill>
                  <a:schemeClr val="tx1">
                    <a:lumMod val="85000"/>
                    <a:lumOff val="15000"/>
                  </a:schemeClr>
                </a:solidFill>
                <a:latin typeface="+mn-ea"/>
                <a:cs typeface="+mn-ea"/>
                <a:sym typeface="+mn-ea"/>
              </a:rPr>
              <a:t>rewind( </a:t>
            </a:r>
            <a:r>
              <a:rPr lang="zh-CN" altLang="en-US" dirty="0">
                <a:solidFill>
                  <a:schemeClr val="tx1">
                    <a:lumMod val="85000"/>
                    <a:lumOff val="15000"/>
                  </a:schemeClr>
                </a:solidFill>
                <a:latin typeface="+mn-ea"/>
                <a:cs typeface="+mn-ea"/>
                <a:sym typeface="+mn-ea"/>
              </a:rPr>
              <a:t>文件指针</a:t>
            </a:r>
            <a:r>
              <a:rPr lang="en-US" altLang="zh-CN" dirty="0">
                <a:solidFill>
                  <a:schemeClr val="tx1">
                    <a:lumMod val="85000"/>
                    <a:lumOff val="15000"/>
                  </a:schemeClr>
                </a:solidFill>
                <a:latin typeface="+mn-ea"/>
                <a:cs typeface="+mn-ea"/>
                <a:sym typeface="+mn-ea"/>
              </a:rPr>
              <a:t> fp);</a:t>
            </a:r>
            <a:endParaRPr lang="en-US" altLang="zh-CN" dirty="0">
              <a:solidFill>
                <a:schemeClr val="tx1">
                  <a:lumMod val="85000"/>
                  <a:lumOff val="15000"/>
                </a:schemeClr>
              </a:solidFill>
              <a:latin typeface="+mn-ea"/>
              <a:cs typeface="+mn-ea"/>
              <a:sym typeface="+mn-ea"/>
            </a:endParaRPr>
          </a:p>
          <a:p>
            <a:pPr lvl="0" algn="just">
              <a:lnSpc>
                <a:spcPct val="140000"/>
              </a:lnSpc>
              <a:buClrTx/>
              <a:buSzTx/>
              <a:buFontTx/>
            </a:pPr>
            <a:r>
              <a:rPr lang="en-US" altLang="zh-CN" dirty="0">
                <a:solidFill>
                  <a:schemeClr val="tx1">
                    <a:lumMod val="85000"/>
                    <a:lumOff val="15000"/>
                  </a:schemeClr>
                </a:solidFill>
                <a:latin typeface="+mn-ea"/>
                <a:cs typeface="+mn-ea"/>
                <a:sym typeface="+mn-ea"/>
              </a:rPr>
              <a:t>rewind </a:t>
            </a:r>
            <a:r>
              <a:rPr lang="zh-CN" altLang="en-US" dirty="0">
                <a:solidFill>
                  <a:schemeClr val="tx1">
                    <a:lumMod val="85000"/>
                    <a:lumOff val="15000"/>
                  </a:schemeClr>
                </a:solidFill>
                <a:latin typeface="+mn-ea"/>
                <a:cs typeface="+mn-ea"/>
                <a:sym typeface="+mn-ea"/>
              </a:rPr>
              <a:t>函数的作用是使位置指针指向文件的开头，该函数没有返回值。</a:t>
            </a:r>
            <a:endParaRPr lang="zh-CN" altLang="en-US" dirty="0">
              <a:solidFill>
                <a:schemeClr val="tx1">
                  <a:lumMod val="85000"/>
                  <a:lumOff val="15000"/>
                </a:schemeClr>
              </a:solidFill>
              <a:latin typeface="+mn-ea"/>
              <a:cs typeface="+mn-ea"/>
              <a:sym typeface="+mn-ea"/>
            </a:endParaRPr>
          </a:p>
        </p:txBody>
      </p:sp>
      <p:sp>
        <p:nvSpPr>
          <p:cNvPr id="17" name="圆角矩形 3"/>
          <p:cNvSpPr/>
          <p:nvPr>
            <p:custDataLst>
              <p:tags r:id="rId9"/>
            </p:custDataLst>
          </p:nvPr>
        </p:nvSpPr>
        <p:spPr>
          <a:xfrm>
            <a:off x="6205931" y="2002532"/>
            <a:ext cx="4655822" cy="3815021"/>
          </a:xfrm>
          <a:custGeom>
            <a:avLst/>
            <a:gdLst>
              <a:gd name="adj" fmla="val 5223"/>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8162" h="6688">
                <a:moveTo>
                  <a:pt x="7955" y="0"/>
                </a:moveTo>
                <a:lnTo>
                  <a:pt x="7963" y="4"/>
                </a:lnTo>
                <a:cubicBezTo>
                  <a:pt x="8081" y="60"/>
                  <a:pt x="8162" y="181"/>
                  <a:pt x="8162" y="320"/>
                </a:cubicBezTo>
                <a:lnTo>
                  <a:pt x="8162" y="6337"/>
                </a:lnTo>
                <a:cubicBezTo>
                  <a:pt x="8162" y="6531"/>
                  <a:pt x="8005" y="6688"/>
                  <a:pt x="7811" y="6688"/>
                </a:cubicBezTo>
                <a:lnTo>
                  <a:pt x="307" y="6688"/>
                </a:lnTo>
                <a:cubicBezTo>
                  <a:pt x="180" y="6688"/>
                  <a:pt x="68" y="6620"/>
                  <a:pt x="7" y="6519"/>
                </a:cubicBezTo>
                <a:lnTo>
                  <a:pt x="0" y="6507"/>
                </a:lnTo>
                <a:lnTo>
                  <a:pt x="7" y="6511"/>
                </a:lnTo>
                <a:cubicBezTo>
                  <a:pt x="49" y="6528"/>
                  <a:pt x="96" y="6538"/>
                  <a:pt x="144" y="6538"/>
                </a:cubicBezTo>
                <a:lnTo>
                  <a:pt x="7648" y="6538"/>
                </a:lnTo>
                <a:cubicBezTo>
                  <a:pt x="7842" y="6538"/>
                  <a:pt x="7999" y="6381"/>
                  <a:pt x="7999" y="6187"/>
                </a:cubicBezTo>
                <a:lnTo>
                  <a:pt x="7999" y="170"/>
                </a:lnTo>
                <a:cubicBezTo>
                  <a:pt x="7999" y="110"/>
                  <a:pt x="7984" y="53"/>
                  <a:pt x="7957" y="3"/>
                </a:cubicBezTo>
                <a:lnTo>
                  <a:pt x="7955" y="0"/>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323850" tIns="215900" rIns="179705" bIns="698500" numCol="1" spcCol="0" rtlCol="0" fromWordArt="0" anchor="t" anchorCtr="0" forceAA="0" compatLnSpc="1">
            <a:noAutofit/>
          </a:bodyPr>
          <a:p>
            <a:pPr lvl="0" algn="l">
              <a:lnSpc>
                <a:spcPct val="140000"/>
              </a:lnSpc>
              <a:buClrTx/>
              <a:buSzTx/>
              <a:buFontTx/>
            </a:pPr>
            <a:endParaRPr lang="zh-CN" altLang="zh-CN" sz="1400" dirty="0">
              <a:solidFill>
                <a:srgbClr val="262626"/>
              </a:solidFill>
              <a:latin typeface="+mn-ea"/>
              <a:cs typeface="+mn-ea"/>
              <a:sym typeface="+mn-ea"/>
            </a:endParaRPr>
          </a:p>
        </p:txBody>
      </p:sp>
      <p:sp>
        <p:nvSpPr>
          <p:cNvPr id="19" name="圆角矩形 3"/>
          <p:cNvSpPr/>
          <p:nvPr>
            <p:custDataLst>
              <p:tags r:id="rId10"/>
            </p:custDataLst>
          </p:nvPr>
        </p:nvSpPr>
        <p:spPr>
          <a:xfrm>
            <a:off x="6087854" y="1899285"/>
            <a:ext cx="4680867" cy="3832652"/>
          </a:xfrm>
          <a:prstGeom prst="roundRect">
            <a:avLst>
              <a:gd name="adj" fmla="val 5223"/>
            </a:avLst>
          </a:prstGeom>
          <a:solidFill>
            <a:schemeClr val="lt1">
              <a:lumMod val="100000"/>
              <a:alpha val="10000"/>
            </a:schemeClr>
          </a:solidFill>
          <a:ln>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323850" tIns="323850" rIns="323850" bIns="698500" numCol="1" spcCol="0" rtlCol="0" fromWordArt="0" anchor="t" anchorCtr="0" forceAA="0" compatLnSpc="1">
            <a:noAutofit/>
          </a:bodyPr>
          <a:p>
            <a:pPr lvl="0" algn="just">
              <a:lnSpc>
                <a:spcPct val="140000"/>
              </a:lnSpc>
              <a:buClrTx/>
              <a:buSzTx/>
              <a:buFontTx/>
            </a:pPr>
            <a:r>
              <a:rPr lang="en-US" altLang="zh-CN" b="1" dirty="0">
                <a:solidFill>
                  <a:schemeClr val="tx1">
                    <a:lumMod val="85000"/>
                    <a:lumOff val="15000"/>
                  </a:schemeClr>
                </a:solidFill>
                <a:latin typeface="+mn-ea"/>
                <a:cs typeface="+mn-ea"/>
                <a:sym typeface="+mn-ea"/>
              </a:rPr>
              <a:t>2. fseek </a:t>
            </a:r>
            <a:r>
              <a:rPr lang="zh-CN" altLang="en-US" b="1" dirty="0">
                <a:solidFill>
                  <a:schemeClr val="tx1">
                    <a:lumMod val="85000"/>
                    <a:lumOff val="15000"/>
                  </a:schemeClr>
                </a:solidFill>
                <a:latin typeface="+mn-ea"/>
                <a:cs typeface="+mn-ea"/>
                <a:sym typeface="+mn-ea"/>
              </a:rPr>
              <a:t>函数</a:t>
            </a:r>
            <a:endParaRPr lang="zh-CN" altLang="en-US" b="1" dirty="0">
              <a:solidFill>
                <a:schemeClr val="tx1">
                  <a:lumMod val="85000"/>
                  <a:lumOff val="15000"/>
                </a:schemeClr>
              </a:solidFill>
              <a:latin typeface="+mn-ea"/>
              <a:cs typeface="+mn-ea"/>
              <a:sym typeface="+mn-ea"/>
            </a:endParaRPr>
          </a:p>
          <a:p>
            <a:pPr lvl="0" algn="just">
              <a:lnSpc>
                <a:spcPct val="140000"/>
              </a:lnSpc>
              <a:buClrTx/>
              <a:buSzTx/>
              <a:buFontTx/>
            </a:pPr>
            <a:r>
              <a:rPr lang="en-US" altLang="zh-CN" dirty="0">
                <a:solidFill>
                  <a:schemeClr val="tx1">
                    <a:lumMod val="85000"/>
                    <a:lumOff val="15000"/>
                  </a:schemeClr>
                </a:solidFill>
                <a:latin typeface="+mn-ea"/>
                <a:cs typeface="+mn-ea"/>
                <a:sym typeface="+mn-ea"/>
              </a:rPr>
              <a:t>fseek </a:t>
            </a:r>
            <a:r>
              <a:rPr lang="zh-CN" altLang="en-US" dirty="0">
                <a:solidFill>
                  <a:schemeClr val="tx1">
                    <a:lumMod val="85000"/>
                    <a:lumOff val="15000"/>
                  </a:schemeClr>
                </a:solidFill>
                <a:latin typeface="+mn-ea"/>
                <a:cs typeface="+mn-ea"/>
                <a:sym typeface="+mn-ea"/>
              </a:rPr>
              <a:t>函数用来移动文件内部位置指针，其调用形式为：</a:t>
            </a:r>
            <a:endParaRPr lang="zh-CN" altLang="en-US" dirty="0">
              <a:solidFill>
                <a:schemeClr val="tx1">
                  <a:lumMod val="85000"/>
                  <a:lumOff val="15000"/>
                </a:schemeClr>
              </a:solidFill>
              <a:latin typeface="+mn-ea"/>
              <a:cs typeface="+mn-ea"/>
              <a:sym typeface="+mn-ea"/>
            </a:endParaRPr>
          </a:p>
          <a:p>
            <a:pPr lvl="0" algn="just">
              <a:lnSpc>
                <a:spcPct val="140000"/>
              </a:lnSpc>
              <a:buClrTx/>
              <a:buSzTx/>
              <a:buFontTx/>
            </a:pPr>
            <a:r>
              <a:rPr lang="en-US" altLang="zh-CN" dirty="0">
                <a:solidFill>
                  <a:schemeClr val="tx1">
                    <a:lumMod val="85000"/>
                    <a:lumOff val="15000"/>
                  </a:schemeClr>
                </a:solidFill>
                <a:latin typeface="+mn-ea"/>
                <a:cs typeface="+mn-ea"/>
                <a:sym typeface="+mn-ea"/>
              </a:rPr>
              <a:t>fseek( </a:t>
            </a:r>
            <a:r>
              <a:rPr lang="zh-CN" altLang="en-US" dirty="0">
                <a:solidFill>
                  <a:schemeClr val="tx1">
                    <a:lumMod val="85000"/>
                    <a:lumOff val="15000"/>
                  </a:schemeClr>
                </a:solidFill>
                <a:latin typeface="+mn-ea"/>
                <a:cs typeface="+mn-ea"/>
                <a:sym typeface="+mn-ea"/>
              </a:rPr>
              <a:t>文件指针</a:t>
            </a:r>
            <a:r>
              <a:rPr lang="en-US" altLang="zh-CN" dirty="0">
                <a:solidFill>
                  <a:schemeClr val="tx1">
                    <a:lumMod val="85000"/>
                    <a:lumOff val="15000"/>
                  </a:schemeClr>
                </a:solidFill>
                <a:latin typeface="+mn-ea"/>
                <a:cs typeface="+mn-ea"/>
                <a:sym typeface="+mn-ea"/>
              </a:rPr>
              <a:t> fp, </a:t>
            </a:r>
            <a:r>
              <a:rPr lang="zh-CN" altLang="en-US" dirty="0">
                <a:solidFill>
                  <a:schemeClr val="tx1">
                    <a:lumMod val="85000"/>
                    <a:lumOff val="15000"/>
                  </a:schemeClr>
                </a:solidFill>
                <a:latin typeface="+mn-ea"/>
                <a:cs typeface="+mn-ea"/>
                <a:sym typeface="+mn-ea"/>
              </a:rPr>
              <a:t>位移量</a:t>
            </a:r>
            <a:r>
              <a:rPr lang="en-US" altLang="zh-CN" dirty="0">
                <a:solidFill>
                  <a:schemeClr val="tx1">
                    <a:lumMod val="85000"/>
                    <a:lumOff val="15000"/>
                  </a:schemeClr>
                </a:solidFill>
                <a:latin typeface="+mn-ea"/>
                <a:cs typeface="+mn-ea"/>
                <a:sym typeface="+mn-ea"/>
              </a:rPr>
              <a:t> , </a:t>
            </a:r>
            <a:r>
              <a:rPr lang="zh-CN" altLang="en-US" dirty="0">
                <a:solidFill>
                  <a:schemeClr val="tx1">
                    <a:lumMod val="85000"/>
                    <a:lumOff val="15000"/>
                  </a:schemeClr>
                </a:solidFill>
                <a:latin typeface="+mn-ea"/>
                <a:cs typeface="+mn-ea"/>
                <a:sym typeface="+mn-ea"/>
              </a:rPr>
              <a:t>起始点</a:t>
            </a:r>
            <a:r>
              <a:rPr lang="en-US" altLang="zh-CN" dirty="0">
                <a:solidFill>
                  <a:schemeClr val="tx1">
                    <a:lumMod val="85000"/>
                    <a:lumOff val="15000"/>
                  </a:schemeClr>
                </a:solidFill>
                <a:latin typeface="+mn-ea"/>
                <a:cs typeface="+mn-ea"/>
                <a:sym typeface="+mn-ea"/>
              </a:rPr>
              <a:t> );</a:t>
            </a:r>
            <a:endParaRPr lang="en-US" altLang="zh-CN" dirty="0">
              <a:solidFill>
                <a:schemeClr val="tx1">
                  <a:lumMod val="85000"/>
                  <a:lumOff val="15000"/>
                </a:schemeClr>
              </a:solidFill>
              <a:latin typeface="+mn-ea"/>
              <a:cs typeface="+mn-ea"/>
              <a:sym typeface="+mn-ea"/>
            </a:endParaRPr>
          </a:p>
          <a:p>
            <a:pPr lvl="0" algn="just">
              <a:lnSpc>
                <a:spcPct val="140000"/>
              </a:lnSpc>
              <a:buClrTx/>
              <a:buSzTx/>
              <a:buFontTx/>
            </a:pPr>
            <a:r>
              <a:rPr lang="zh-CN" altLang="en-US" dirty="0">
                <a:solidFill>
                  <a:schemeClr val="tx1">
                    <a:lumMod val="85000"/>
                    <a:lumOff val="15000"/>
                  </a:schemeClr>
                </a:solidFill>
                <a:latin typeface="+mn-ea"/>
                <a:cs typeface="+mn-ea"/>
                <a:sym typeface="+mn-ea"/>
              </a:rPr>
              <a:t>其中，</a:t>
            </a:r>
            <a:r>
              <a:rPr lang="en-US" altLang="zh-CN" dirty="0">
                <a:solidFill>
                  <a:schemeClr val="tx1">
                    <a:lumMod val="85000"/>
                    <a:lumOff val="15000"/>
                  </a:schemeClr>
                </a:solidFill>
                <a:latin typeface="+mn-ea"/>
                <a:cs typeface="+mn-ea"/>
                <a:sym typeface="+mn-ea"/>
              </a:rPr>
              <a:t>“</a:t>
            </a:r>
            <a:r>
              <a:rPr lang="zh-CN" altLang="en-US" dirty="0">
                <a:solidFill>
                  <a:schemeClr val="tx1">
                    <a:lumMod val="85000"/>
                    <a:lumOff val="15000"/>
                  </a:schemeClr>
                </a:solidFill>
                <a:latin typeface="+mn-ea"/>
                <a:cs typeface="+mn-ea"/>
                <a:sym typeface="+mn-ea"/>
              </a:rPr>
              <a:t>文件指针</a:t>
            </a:r>
            <a:r>
              <a:rPr lang="en-US" altLang="zh-CN" dirty="0">
                <a:solidFill>
                  <a:schemeClr val="tx1">
                    <a:lumMod val="85000"/>
                    <a:lumOff val="15000"/>
                  </a:schemeClr>
                </a:solidFill>
                <a:latin typeface="+mn-ea"/>
                <a:cs typeface="+mn-ea"/>
                <a:sym typeface="+mn-ea"/>
              </a:rPr>
              <a:t> fp”</a:t>
            </a:r>
            <a:r>
              <a:rPr lang="zh-CN" altLang="en-US" dirty="0">
                <a:solidFill>
                  <a:schemeClr val="tx1">
                    <a:lumMod val="85000"/>
                    <a:lumOff val="15000"/>
                  </a:schemeClr>
                </a:solidFill>
                <a:latin typeface="+mn-ea"/>
                <a:cs typeface="+mn-ea"/>
                <a:sym typeface="+mn-ea"/>
              </a:rPr>
              <a:t>指向被移动的文件。</a:t>
            </a:r>
            <a:endParaRPr lang="zh-CN" altLang="en-US" dirty="0">
              <a:solidFill>
                <a:schemeClr val="tx1">
                  <a:lumMod val="85000"/>
                  <a:lumOff val="15000"/>
                </a:schemeClr>
              </a:solidFill>
              <a:latin typeface="+mn-ea"/>
              <a:cs typeface="+mn-ea"/>
              <a:sym typeface="+mn-ea"/>
            </a:endParaRPr>
          </a:p>
        </p:txBody>
      </p:sp>
      <p:sp>
        <p:nvSpPr>
          <p:cNvPr id="18" name="圆角矩形 16"/>
          <p:cNvSpPr/>
          <p:nvPr>
            <p:custDataLst>
              <p:tags r:id="rId11"/>
            </p:custDataLst>
          </p:nvPr>
        </p:nvSpPr>
        <p:spPr>
          <a:xfrm>
            <a:off x="1306022" y="5031463"/>
            <a:ext cx="529920" cy="532772"/>
          </a:xfrm>
          <a:prstGeom prst="roundRect">
            <a:avLst>
              <a:gd name="adj" fmla="val 23765"/>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rmAutofit/>
          </a:bodyPr>
          <a:p>
            <a:pPr algn="ctr">
              <a:spcBef>
                <a:spcPct val="0"/>
              </a:spcBef>
              <a:spcAft>
                <a:spcPct val="0"/>
              </a:spcAft>
            </a:pPr>
            <a:endParaRPr lang="en-US" altLang="zh-CN" b="1">
              <a:solidFill>
                <a:srgbClr val="FFFFFF"/>
              </a:solidFill>
              <a:latin typeface="+mn-ea"/>
              <a:cs typeface="+mn-ea"/>
              <a:sym typeface="+mn-ea"/>
            </a:endParaRPr>
          </a:p>
        </p:txBody>
      </p:sp>
      <p:sp>
        <p:nvSpPr>
          <p:cNvPr id="20" name="圆角矩形 16"/>
          <p:cNvSpPr/>
          <p:nvPr>
            <p:custDataLst>
              <p:tags r:id="rId12"/>
            </p:custDataLst>
          </p:nvPr>
        </p:nvSpPr>
        <p:spPr>
          <a:xfrm>
            <a:off x="6280085" y="5031463"/>
            <a:ext cx="529920" cy="532772"/>
          </a:xfrm>
          <a:prstGeom prst="roundRect">
            <a:avLst>
              <a:gd name="adj" fmla="val 23765"/>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rmAutofit/>
          </a:bodyPr>
          <a:p>
            <a:pPr algn="ctr">
              <a:spcBef>
                <a:spcPct val="0"/>
              </a:spcBef>
              <a:spcAft>
                <a:spcPct val="0"/>
              </a:spcAft>
            </a:pPr>
            <a:endParaRPr lang="en-US" altLang="zh-CN" b="1">
              <a:solidFill>
                <a:srgbClr val="FFFFFF"/>
              </a:solidFill>
              <a:latin typeface="+mn-ea"/>
              <a:cs typeface="+mn-ea"/>
              <a:sym typeface="+mn-ea"/>
            </a:endParaRPr>
          </a:p>
        </p:txBody>
      </p:sp>
      <p:sp>
        <p:nvSpPr>
          <p:cNvPr id="4" name="文本框 3"/>
          <p:cNvSpPr txBox="1"/>
          <p:nvPr/>
        </p:nvSpPr>
        <p:spPr>
          <a:xfrm>
            <a:off x="1412240" y="514985"/>
            <a:ext cx="5067935" cy="645160"/>
          </a:xfrm>
          <a:prstGeom prst="rect">
            <a:avLst/>
          </a:prstGeom>
          <a:noFill/>
        </p:spPr>
        <p:txBody>
          <a:bodyPr wrap="square" rtlCol="0">
            <a:spAutoFit/>
          </a:bodyPr>
          <a:p>
            <a:r>
              <a:rPr lang="zh-CN" altLang="en-US" sz="3600" b="1">
                <a:solidFill>
                  <a:schemeClr val="accent1">
                    <a:lumMod val="75000"/>
                  </a:schemeClr>
                </a:solidFill>
              </a:rPr>
              <a:t>一、文件的定位函数</a:t>
            </a:r>
            <a:endParaRPr lang="zh-CN" altLang="en-US" sz="3600" b="1">
              <a:solidFill>
                <a:schemeClr val="accent1">
                  <a:lumMod val="75000"/>
                </a:schemeClr>
              </a:solidFill>
            </a:endParaRPr>
          </a:p>
        </p:txBody>
      </p:sp>
    </p:spTree>
    <p:custDataLst>
      <p:tags r:id="rId13"/>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6" name="图片 5" descr="VCG211367570136"/>
          <p:cNvPicPr>
            <a:picLocks noChangeAspect="1"/>
          </p:cNvPicPr>
          <p:nvPr>
            <p:custDataLst>
              <p:tags r:id="rId2"/>
            </p:custDataLst>
          </p:nvPr>
        </p:nvPicPr>
        <p:blipFill>
          <a:blip r:embed="rId1">
            <a:alphaModFix amt="97000"/>
          </a:blip>
          <a:srcRect t="-1051"/>
          <a:stretch>
            <a:fillRect/>
          </a:stretch>
        </p:blipFill>
        <p:spPr>
          <a:xfrm>
            <a:off x="598368" y="219393"/>
            <a:ext cx="11030177" cy="6346824"/>
          </a:xfrm>
          <a:prstGeom prst="rect">
            <a:avLst/>
          </a:prstGeom>
        </p:spPr>
      </p:pic>
      <p:pic>
        <p:nvPicPr>
          <p:cNvPr id="2" name="图片 1"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4" name="文本框 3"/>
          <p:cNvSpPr txBox="1"/>
          <p:nvPr/>
        </p:nvSpPr>
        <p:spPr>
          <a:xfrm>
            <a:off x="1412240" y="514985"/>
            <a:ext cx="5067935" cy="645160"/>
          </a:xfrm>
          <a:prstGeom prst="rect">
            <a:avLst/>
          </a:prstGeom>
          <a:noFill/>
        </p:spPr>
        <p:txBody>
          <a:bodyPr wrap="square" rtlCol="0">
            <a:spAutoFit/>
          </a:bodyPr>
          <a:p>
            <a:r>
              <a:rPr lang="zh-CN" altLang="en-US" sz="3600" b="1">
                <a:solidFill>
                  <a:schemeClr val="accent1">
                    <a:lumMod val="75000"/>
                  </a:schemeClr>
                </a:solidFill>
              </a:rPr>
              <a:t>二、文件检测函数</a:t>
            </a:r>
            <a:endParaRPr lang="zh-CN" altLang="en-US" sz="3600" b="1">
              <a:solidFill>
                <a:schemeClr val="accent1">
                  <a:lumMod val="75000"/>
                </a:schemeClr>
              </a:solidFill>
            </a:endParaRPr>
          </a:p>
        </p:txBody>
      </p:sp>
      <p:sp>
        <p:nvSpPr>
          <p:cNvPr id="3" name="矩形: 圆角 44"/>
          <p:cNvSpPr/>
          <p:nvPr>
            <p:custDataLst>
              <p:tags r:id="rId7"/>
            </p:custDataLst>
          </p:nvPr>
        </p:nvSpPr>
        <p:spPr>
          <a:xfrm>
            <a:off x="1030325" y="1259840"/>
            <a:ext cx="10185046" cy="1389305"/>
          </a:xfrm>
          <a:prstGeom prst="roundRect">
            <a:avLst>
              <a:gd name="adj" fmla="val 5124"/>
            </a:avLst>
          </a:prstGeom>
          <a:gradFill>
            <a:gsLst>
              <a:gs pos="0">
                <a:schemeClr val="accent4">
                  <a:lumMod val="5000"/>
                  <a:lumOff val="95000"/>
                  <a:alpha val="0"/>
                </a:schemeClr>
              </a:gs>
              <a:gs pos="100000">
                <a:schemeClr val="accent4">
                  <a:lumMod val="20000"/>
                  <a:lumOff val="80000"/>
                  <a:alpha val="20000"/>
                </a:schemeClr>
              </a:gs>
            </a:gsLst>
            <a:lin ang="0" scaled="0"/>
          </a:gradFill>
          <a:ln w="9525">
            <a:gradFill flip="none" rotWithShape="1">
              <a:gsLst>
                <a:gs pos="0">
                  <a:schemeClr val="accent4">
                    <a:lumMod val="20000"/>
                    <a:lumOff val="80000"/>
                    <a:alpha val="100000"/>
                  </a:schemeClr>
                </a:gs>
                <a:gs pos="100000">
                  <a:schemeClr val="accent4">
                    <a:lumMod val="60000"/>
                    <a:lumOff val="40000"/>
                    <a:alpha val="100000"/>
                  </a:schemeClr>
                </a:gs>
              </a:gsLst>
              <a:lin ang="10800000" scaled="1"/>
              <a:tileRect/>
            </a:gradFill>
            <a:round/>
          </a:ln>
        </p:spPr>
        <p:txBody>
          <a:bodyPr vert="horz" wrap="square" lIns="91440" tIns="45720" rIns="91440" bIns="45720" numCol="1" anchor="t" anchorCtr="0" compatLnSpc="1"/>
          <a:p>
            <a:endParaRPr lang="zh-CN" altLang="en-US">
              <a:solidFill>
                <a:schemeClr val="tx1"/>
              </a:solidFill>
            </a:endParaRPr>
          </a:p>
        </p:txBody>
      </p:sp>
      <p:sp>
        <p:nvSpPr>
          <p:cNvPr id="5" name="矩形 4"/>
          <p:cNvSpPr/>
          <p:nvPr>
            <p:custDataLst>
              <p:tags r:id="rId8"/>
            </p:custDataLst>
          </p:nvPr>
        </p:nvSpPr>
        <p:spPr>
          <a:xfrm>
            <a:off x="1257883" y="1260438"/>
            <a:ext cx="2142644" cy="1388707"/>
          </a:xfrm>
          <a:prstGeom prst="rect">
            <a:avLst/>
          </a:prstGeom>
          <a:noFill/>
        </p:spPr>
        <p:txBody>
          <a:bodyPr wrap="square" lIns="0" tIns="0" rIns="0" bIns="0" rtlCol="0" anchor="ctr">
            <a:noAutofit/>
          </a:bodyPr>
          <a:p>
            <a:pPr algn="ctr">
              <a:spcBef>
                <a:spcPct val="0"/>
              </a:spcBef>
              <a:spcAft>
                <a:spcPct val="0"/>
              </a:spcAft>
            </a:pPr>
            <a:r>
              <a:rPr lang="en-US" altLang="zh-CN" sz="2400" b="1" dirty="0">
                <a:solidFill>
                  <a:schemeClr val="accent4"/>
                </a:solidFill>
                <a:latin typeface="+mn-ea"/>
                <a:cs typeface="+mn-ea"/>
              </a:rPr>
              <a:t>1. </a:t>
            </a:r>
            <a:r>
              <a:rPr lang="zh-CN" altLang="en-US" sz="2400" b="1" dirty="0">
                <a:solidFill>
                  <a:schemeClr val="accent4"/>
                </a:solidFill>
                <a:latin typeface="+mn-ea"/>
                <a:cs typeface="+mn-ea"/>
              </a:rPr>
              <a:t>文件结束检测函数</a:t>
            </a:r>
            <a:r>
              <a:rPr lang="en-US" altLang="zh-CN" sz="2400" b="1" dirty="0">
                <a:solidFill>
                  <a:schemeClr val="accent4"/>
                </a:solidFill>
                <a:latin typeface="+mn-ea"/>
                <a:cs typeface="+mn-ea"/>
              </a:rPr>
              <a:t> feof</a:t>
            </a:r>
            <a:endParaRPr lang="en-US" altLang="zh-CN" sz="2400" b="1" dirty="0">
              <a:solidFill>
                <a:schemeClr val="accent4"/>
              </a:solidFill>
              <a:latin typeface="+mn-ea"/>
              <a:cs typeface="+mn-ea"/>
            </a:endParaRPr>
          </a:p>
        </p:txBody>
      </p:sp>
      <p:sp>
        <p:nvSpPr>
          <p:cNvPr id="13" name="矩形 12"/>
          <p:cNvSpPr/>
          <p:nvPr>
            <p:custDataLst>
              <p:tags r:id="rId9"/>
            </p:custDataLst>
          </p:nvPr>
        </p:nvSpPr>
        <p:spPr>
          <a:xfrm>
            <a:off x="3549650" y="1260475"/>
            <a:ext cx="7665720" cy="1388745"/>
          </a:xfrm>
          <a:prstGeom prst="rect">
            <a:avLst/>
          </a:prstGeom>
          <a:noFill/>
        </p:spPr>
        <p:txBody>
          <a:bodyPr wrap="square" lIns="0" tIns="0" rIns="0" bIns="0" rtlCol="0" anchor="ctr" anchorCtr="0">
            <a:noAutofit/>
          </a:bodyPr>
          <a:p>
            <a:pPr>
              <a:lnSpc>
                <a:spcPct val="150000"/>
              </a:lnSpc>
              <a:spcBef>
                <a:spcPct val="0"/>
              </a:spcBef>
              <a:spcAft>
                <a:spcPct val="0"/>
              </a:spcAft>
            </a:pPr>
            <a:r>
              <a:rPr lang="zh-CN" altLang="en-US" sz="1600" dirty="0">
                <a:solidFill>
                  <a:schemeClr val="tx1">
                    <a:lumMod val="85000"/>
                    <a:lumOff val="15000"/>
                  </a:schemeClr>
                </a:solidFill>
                <a:latin typeface="+mn-ea"/>
                <a:cs typeface="+mn-ea"/>
              </a:rPr>
              <a:t>函数调用格式：</a:t>
            </a:r>
            <a:endParaRPr lang="zh-CN" altLang="en-US" sz="1600" dirty="0">
              <a:solidFill>
                <a:schemeClr val="tx1">
                  <a:lumMod val="85000"/>
                  <a:lumOff val="15000"/>
                </a:schemeClr>
              </a:solidFill>
              <a:latin typeface="+mn-ea"/>
              <a:cs typeface="+mn-ea"/>
            </a:endParaRPr>
          </a:p>
          <a:p>
            <a:pPr>
              <a:lnSpc>
                <a:spcPct val="150000"/>
              </a:lnSpc>
              <a:spcBef>
                <a:spcPct val="0"/>
              </a:spcBef>
              <a:spcAft>
                <a:spcPct val="0"/>
              </a:spcAft>
            </a:pPr>
            <a:r>
              <a:rPr lang="en-US" altLang="zh-CN" sz="1600" dirty="0">
                <a:solidFill>
                  <a:schemeClr val="tx1">
                    <a:lumMod val="85000"/>
                    <a:lumOff val="15000"/>
                  </a:schemeClr>
                </a:solidFill>
                <a:latin typeface="+mn-ea"/>
                <a:cs typeface="+mn-ea"/>
              </a:rPr>
              <a:t>feof( </a:t>
            </a:r>
            <a:r>
              <a:rPr lang="zh-CN" altLang="en-US" sz="1600" dirty="0">
                <a:solidFill>
                  <a:schemeClr val="tx1">
                    <a:lumMod val="85000"/>
                    <a:lumOff val="15000"/>
                  </a:schemeClr>
                </a:solidFill>
                <a:latin typeface="+mn-ea"/>
                <a:cs typeface="+mn-ea"/>
              </a:rPr>
              <a:t>文件指针</a:t>
            </a:r>
            <a:r>
              <a:rPr lang="en-US" altLang="zh-CN" sz="1600" dirty="0">
                <a:solidFill>
                  <a:schemeClr val="tx1">
                    <a:lumMod val="85000"/>
                    <a:lumOff val="15000"/>
                  </a:schemeClr>
                </a:solidFill>
                <a:latin typeface="+mn-ea"/>
                <a:cs typeface="+mn-ea"/>
              </a:rPr>
              <a:t> fp);</a:t>
            </a:r>
            <a:endParaRPr lang="en-US" altLang="zh-CN" sz="1600" dirty="0">
              <a:solidFill>
                <a:schemeClr val="tx1">
                  <a:lumMod val="85000"/>
                  <a:lumOff val="15000"/>
                </a:schemeClr>
              </a:solidFill>
              <a:latin typeface="+mn-ea"/>
              <a:cs typeface="+mn-ea"/>
            </a:endParaRPr>
          </a:p>
          <a:p>
            <a:pPr>
              <a:lnSpc>
                <a:spcPct val="150000"/>
              </a:lnSpc>
              <a:spcBef>
                <a:spcPct val="0"/>
              </a:spcBef>
              <a:spcAft>
                <a:spcPct val="0"/>
              </a:spcAft>
            </a:pPr>
            <a:r>
              <a:rPr lang="zh-CN" altLang="en-US" sz="1600" dirty="0">
                <a:solidFill>
                  <a:schemeClr val="tx1">
                    <a:lumMod val="85000"/>
                    <a:lumOff val="15000"/>
                  </a:schemeClr>
                </a:solidFill>
                <a:latin typeface="+mn-ea"/>
                <a:cs typeface="+mn-ea"/>
              </a:rPr>
              <a:t>【功能】判断文件是否处于文件结束位置，如果文件结束，则返回值为</a:t>
            </a:r>
            <a:r>
              <a:rPr lang="en-US" altLang="zh-CN" sz="1600" dirty="0">
                <a:solidFill>
                  <a:schemeClr val="tx1">
                    <a:lumMod val="85000"/>
                    <a:lumOff val="15000"/>
                  </a:schemeClr>
                </a:solidFill>
                <a:latin typeface="+mn-ea"/>
                <a:cs typeface="+mn-ea"/>
              </a:rPr>
              <a:t> 1</a:t>
            </a:r>
            <a:r>
              <a:rPr lang="zh-CN" altLang="en-US" sz="1600" dirty="0">
                <a:solidFill>
                  <a:schemeClr val="tx1">
                    <a:lumMod val="85000"/>
                    <a:lumOff val="15000"/>
                  </a:schemeClr>
                </a:solidFill>
                <a:latin typeface="+mn-ea"/>
                <a:cs typeface="+mn-ea"/>
              </a:rPr>
              <a:t>，否则为</a:t>
            </a:r>
            <a:r>
              <a:rPr lang="en-US" altLang="zh-CN" sz="1600" dirty="0">
                <a:solidFill>
                  <a:schemeClr val="tx1">
                    <a:lumMod val="85000"/>
                    <a:lumOff val="15000"/>
                  </a:schemeClr>
                </a:solidFill>
                <a:latin typeface="+mn-ea"/>
                <a:cs typeface="+mn-ea"/>
              </a:rPr>
              <a:t> 0</a:t>
            </a:r>
            <a:r>
              <a:rPr lang="zh-CN" altLang="en-US" sz="1600" dirty="0">
                <a:solidFill>
                  <a:schemeClr val="tx1">
                    <a:lumMod val="85000"/>
                    <a:lumOff val="15000"/>
                  </a:schemeClr>
                </a:solidFill>
                <a:latin typeface="+mn-ea"/>
                <a:cs typeface="+mn-ea"/>
              </a:rPr>
              <a:t>。</a:t>
            </a:r>
            <a:endParaRPr lang="zh-CN" altLang="en-US" sz="1600" dirty="0">
              <a:solidFill>
                <a:schemeClr val="tx1">
                  <a:lumMod val="85000"/>
                  <a:lumOff val="15000"/>
                </a:schemeClr>
              </a:solidFill>
              <a:latin typeface="+mn-ea"/>
              <a:cs typeface="+mn-ea"/>
            </a:endParaRPr>
          </a:p>
        </p:txBody>
      </p:sp>
      <p:cxnSp>
        <p:nvCxnSpPr>
          <p:cNvPr id="14" name="直接连接符 13"/>
          <p:cNvCxnSpPr/>
          <p:nvPr>
            <p:custDataLst>
              <p:tags r:id="rId10"/>
            </p:custDataLst>
          </p:nvPr>
        </p:nvCxnSpPr>
        <p:spPr>
          <a:xfrm>
            <a:off x="3550237" y="1523328"/>
            <a:ext cx="0" cy="862926"/>
          </a:xfrm>
          <a:prstGeom prst="line">
            <a:avLst/>
          </a:prstGeom>
          <a:ln w="12700">
            <a:gradFill flip="none" rotWithShape="1">
              <a:gsLst>
                <a:gs pos="0">
                  <a:schemeClr val="accent4">
                    <a:alpha val="0"/>
                  </a:schemeClr>
                </a:gs>
                <a:gs pos="53000">
                  <a:schemeClr val="accent4">
                    <a:alpha val="100000"/>
                  </a:schemeClr>
                </a:gs>
                <a:gs pos="100000">
                  <a:schemeClr val="accent4">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15" name="矩形: 圆角 44"/>
          <p:cNvSpPr/>
          <p:nvPr>
            <p:custDataLst>
              <p:tags r:id="rId11"/>
            </p:custDataLst>
          </p:nvPr>
        </p:nvSpPr>
        <p:spPr>
          <a:xfrm>
            <a:off x="1030325" y="2883890"/>
            <a:ext cx="10185046" cy="1389305"/>
          </a:xfrm>
          <a:prstGeom prst="roundRect">
            <a:avLst>
              <a:gd name="adj" fmla="val 5124"/>
            </a:avLst>
          </a:prstGeom>
          <a:gradFill>
            <a:gsLst>
              <a:gs pos="0">
                <a:schemeClr val="accent5">
                  <a:lumMod val="5000"/>
                  <a:lumOff val="95000"/>
                  <a:alpha val="0"/>
                </a:schemeClr>
              </a:gs>
              <a:gs pos="100000">
                <a:schemeClr val="accent5">
                  <a:lumMod val="20000"/>
                  <a:lumOff val="80000"/>
                  <a:alpha val="20000"/>
                </a:schemeClr>
              </a:gs>
            </a:gsLst>
            <a:lin ang="0" scaled="0"/>
          </a:gradFill>
          <a:ln w="9525">
            <a:gradFill flip="none" rotWithShape="1">
              <a:gsLst>
                <a:gs pos="0">
                  <a:schemeClr val="accent5">
                    <a:lumMod val="20000"/>
                    <a:lumOff val="80000"/>
                    <a:alpha val="100000"/>
                  </a:schemeClr>
                </a:gs>
                <a:gs pos="100000">
                  <a:schemeClr val="accent5">
                    <a:lumMod val="60000"/>
                    <a:lumOff val="40000"/>
                    <a:alpha val="100000"/>
                  </a:schemeClr>
                </a:gs>
              </a:gsLst>
              <a:lin ang="10800000" scaled="1"/>
              <a:tileRect/>
            </a:gradFill>
            <a:round/>
          </a:ln>
        </p:spPr>
        <p:txBody>
          <a:bodyPr vert="horz" wrap="square" lIns="91440" tIns="45720" rIns="91440" bIns="45720" numCol="1" anchor="t" anchorCtr="0" compatLnSpc="1"/>
          <a:p>
            <a:endParaRPr lang="zh-CN" altLang="en-US">
              <a:solidFill>
                <a:schemeClr val="tx1"/>
              </a:solidFill>
            </a:endParaRPr>
          </a:p>
        </p:txBody>
      </p:sp>
      <p:sp>
        <p:nvSpPr>
          <p:cNvPr id="16" name="矩形 15"/>
          <p:cNvSpPr/>
          <p:nvPr>
            <p:custDataLst>
              <p:tags r:id="rId12"/>
            </p:custDataLst>
          </p:nvPr>
        </p:nvSpPr>
        <p:spPr>
          <a:xfrm>
            <a:off x="3743063" y="2884488"/>
            <a:ext cx="7472304" cy="1388707"/>
          </a:xfrm>
          <a:prstGeom prst="rect">
            <a:avLst/>
          </a:prstGeom>
          <a:noFill/>
        </p:spPr>
        <p:txBody>
          <a:bodyPr wrap="square" lIns="0" tIns="0" rIns="0" bIns="0" rtlCol="0" anchor="ctr" anchorCtr="0">
            <a:noAutofit/>
          </a:bodyPr>
          <a:p>
            <a:pPr>
              <a:lnSpc>
                <a:spcPct val="150000"/>
              </a:lnSpc>
              <a:spcBef>
                <a:spcPct val="0"/>
              </a:spcBef>
              <a:spcAft>
                <a:spcPct val="0"/>
              </a:spcAft>
            </a:pPr>
            <a:r>
              <a:rPr lang="zh-CN" altLang="en-US" sz="1600" dirty="0">
                <a:solidFill>
                  <a:schemeClr val="tx1">
                    <a:lumMod val="85000"/>
                    <a:lumOff val="15000"/>
                  </a:schemeClr>
                </a:solidFill>
                <a:latin typeface="+mn-ea"/>
                <a:cs typeface="+mn-ea"/>
              </a:rPr>
              <a:t>函数调用格式：</a:t>
            </a:r>
            <a:endParaRPr lang="zh-CN" altLang="en-US" sz="1600" dirty="0">
              <a:solidFill>
                <a:schemeClr val="tx1">
                  <a:lumMod val="85000"/>
                  <a:lumOff val="15000"/>
                </a:schemeClr>
              </a:solidFill>
              <a:latin typeface="+mn-ea"/>
              <a:cs typeface="+mn-ea"/>
            </a:endParaRPr>
          </a:p>
          <a:p>
            <a:pPr>
              <a:lnSpc>
                <a:spcPct val="150000"/>
              </a:lnSpc>
              <a:spcBef>
                <a:spcPct val="0"/>
              </a:spcBef>
              <a:spcAft>
                <a:spcPct val="0"/>
              </a:spcAft>
            </a:pPr>
            <a:r>
              <a:rPr lang="en-US" altLang="zh-CN" sz="1600" dirty="0">
                <a:solidFill>
                  <a:schemeClr val="tx1">
                    <a:lumMod val="85000"/>
                    <a:lumOff val="15000"/>
                  </a:schemeClr>
                </a:solidFill>
                <a:latin typeface="+mn-ea"/>
                <a:cs typeface="+mn-ea"/>
              </a:rPr>
              <a:t>ftell( </a:t>
            </a:r>
            <a:r>
              <a:rPr lang="zh-CN" altLang="en-US" sz="1600" dirty="0">
                <a:solidFill>
                  <a:schemeClr val="tx1">
                    <a:lumMod val="85000"/>
                    <a:lumOff val="15000"/>
                  </a:schemeClr>
                </a:solidFill>
                <a:latin typeface="+mn-ea"/>
                <a:cs typeface="+mn-ea"/>
              </a:rPr>
              <a:t>文件指针</a:t>
            </a:r>
            <a:r>
              <a:rPr lang="en-US" altLang="zh-CN" sz="1600" dirty="0">
                <a:solidFill>
                  <a:schemeClr val="tx1">
                    <a:lumMod val="85000"/>
                    <a:lumOff val="15000"/>
                  </a:schemeClr>
                </a:solidFill>
                <a:latin typeface="+mn-ea"/>
                <a:cs typeface="+mn-ea"/>
              </a:rPr>
              <a:t> fp);</a:t>
            </a:r>
            <a:endParaRPr lang="en-US" altLang="zh-CN" sz="1600" dirty="0">
              <a:solidFill>
                <a:schemeClr val="tx1">
                  <a:lumMod val="85000"/>
                  <a:lumOff val="15000"/>
                </a:schemeClr>
              </a:solidFill>
              <a:latin typeface="+mn-ea"/>
              <a:cs typeface="+mn-ea"/>
            </a:endParaRPr>
          </a:p>
          <a:p>
            <a:pPr>
              <a:lnSpc>
                <a:spcPct val="150000"/>
              </a:lnSpc>
              <a:spcBef>
                <a:spcPct val="0"/>
              </a:spcBef>
              <a:spcAft>
                <a:spcPct val="0"/>
              </a:spcAft>
            </a:pPr>
            <a:r>
              <a:rPr lang="zh-CN" altLang="en-US" sz="1600" dirty="0">
                <a:solidFill>
                  <a:schemeClr val="tx1">
                    <a:lumMod val="85000"/>
                    <a:lumOff val="15000"/>
                  </a:schemeClr>
                </a:solidFill>
                <a:latin typeface="+mn-ea"/>
                <a:cs typeface="+mn-ea"/>
              </a:rPr>
              <a:t>【功能】判断文件位置指针所指向的位置，如函数运行正确，则返回</a:t>
            </a:r>
            <a:r>
              <a:rPr lang="en-US" altLang="zh-CN" sz="1600" dirty="0">
                <a:solidFill>
                  <a:schemeClr val="tx1">
                    <a:lumMod val="85000"/>
                    <a:lumOff val="15000"/>
                  </a:schemeClr>
                </a:solidFill>
                <a:latin typeface="+mn-ea"/>
                <a:cs typeface="+mn-ea"/>
              </a:rPr>
              <a:t> fp </a:t>
            </a:r>
            <a:r>
              <a:rPr lang="zh-CN" altLang="en-US" sz="1600" dirty="0">
                <a:solidFill>
                  <a:schemeClr val="tx1">
                    <a:lumMod val="85000"/>
                    <a:lumOff val="15000"/>
                  </a:schemeClr>
                </a:solidFill>
                <a:latin typeface="+mn-ea"/>
                <a:cs typeface="+mn-ea"/>
              </a:rPr>
              <a:t>所指文件的位置指针相对于文件首部偏移的字节数，否则返回</a:t>
            </a:r>
            <a:r>
              <a:rPr lang="en-US" altLang="zh-CN" sz="1600" dirty="0">
                <a:solidFill>
                  <a:schemeClr val="tx1">
                    <a:lumMod val="85000"/>
                    <a:lumOff val="15000"/>
                  </a:schemeClr>
                </a:solidFill>
                <a:latin typeface="+mn-ea"/>
                <a:cs typeface="+mn-ea"/>
              </a:rPr>
              <a:t> -1</a:t>
            </a:r>
            <a:r>
              <a:rPr lang="zh-CN" altLang="en-US" sz="1600" dirty="0">
                <a:solidFill>
                  <a:schemeClr val="tx1">
                    <a:lumMod val="85000"/>
                    <a:lumOff val="15000"/>
                  </a:schemeClr>
                </a:solidFill>
                <a:latin typeface="+mn-ea"/>
                <a:cs typeface="+mn-ea"/>
              </a:rPr>
              <a:t>。</a:t>
            </a:r>
            <a:endParaRPr lang="zh-CN" altLang="en-US" sz="1600" dirty="0">
              <a:solidFill>
                <a:schemeClr val="tx1">
                  <a:lumMod val="85000"/>
                  <a:lumOff val="15000"/>
                </a:schemeClr>
              </a:solidFill>
              <a:latin typeface="+mn-ea"/>
              <a:cs typeface="+mn-ea"/>
            </a:endParaRPr>
          </a:p>
        </p:txBody>
      </p:sp>
      <p:cxnSp>
        <p:nvCxnSpPr>
          <p:cNvPr id="7" name="直接连接符 6"/>
          <p:cNvCxnSpPr/>
          <p:nvPr>
            <p:custDataLst>
              <p:tags r:id="rId13"/>
            </p:custDataLst>
          </p:nvPr>
        </p:nvCxnSpPr>
        <p:spPr>
          <a:xfrm>
            <a:off x="3550237" y="3147379"/>
            <a:ext cx="0" cy="862926"/>
          </a:xfrm>
          <a:prstGeom prst="line">
            <a:avLst/>
          </a:prstGeom>
          <a:ln w="12700">
            <a:gradFill flip="none" rotWithShape="1">
              <a:gsLst>
                <a:gs pos="0">
                  <a:schemeClr val="accent5">
                    <a:alpha val="0"/>
                  </a:schemeClr>
                </a:gs>
                <a:gs pos="53000">
                  <a:schemeClr val="accent5">
                    <a:alpha val="100000"/>
                  </a:schemeClr>
                </a:gs>
                <a:gs pos="100000">
                  <a:schemeClr val="accent5">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8" name="矩形: 圆角 44"/>
          <p:cNvSpPr/>
          <p:nvPr>
            <p:custDataLst>
              <p:tags r:id="rId14"/>
            </p:custDataLst>
          </p:nvPr>
        </p:nvSpPr>
        <p:spPr>
          <a:xfrm>
            <a:off x="1030325" y="4507940"/>
            <a:ext cx="10185046" cy="1389305"/>
          </a:xfrm>
          <a:prstGeom prst="roundRect">
            <a:avLst>
              <a:gd name="adj" fmla="val 5124"/>
            </a:avLst>
          </a:prstGeom>
          <a:gradFill>
            <a:gsLst>
              <a:gs pos="0">
                <a:schemeClr val="accent4">
                  <a:lumMod val="5000"/>
                  <a:lumOff val="95000"/>
                  <a:alpha val="0"/>
                </a:schemeClr>
              </a:gs>
              <a:gs pos="100000">
                <a:schemeClr val="accent4">
                  <a:lumMod val="20000"/>
                  <a:lumOff val="80000"/>
                  <a:alpha val="20000"/>
                </a:schemeClr>
              </a:gs>
            </a:gsLst>
            <a:lin ang="0" scaled="0"/>
          </a:gradFill>
          <a:ln w="9525">
            <a:gradFill flip="none" rotWithShape="1">
              <a:gsLst>
                <a:gs pos="0">
                  <a:schemeClr val="accent4">
                    <a:lumMod val="20000"/>
                    <a:lumOff val="80000"/>
                    <a:alpha val="100000"/>
                  </a:schemeClr>
                </a:gs>
                <a:gs pos="100000">
                  <a:schemeClr val="accent4">
                    <a:lumMod val="60000"/>
                    <a:lumOff val="40000"/>
                    <a:alpha val="100000"/>
                  </a:schemeClr>
                </a:gs>
              </a:gsLst>
              <a:lin ang="10800000" scaled="1"/>
              <a:tileRect/>
            </a:gradFill>
            <a:round/>
          </a:ln>
        </p:spPr>
        <p:txBody>
          <a:bodyPr vert="horz" wrap="square" lIns="91440" tIns="45720" rIns="91440" bIns="45720" numCol="1" anchor="t" anchorCtr="0" compatLnSpc="1"/>
          <a:p>
            <a:endParaRPr lang="zh-CN" altLang="en-US">
              <a:solidFill>
                <a:schemeClr val="tx1"/>
              </a:solidFill>
            </a:endParaRPr>
          </a:p>
        </p:txBody>
      </p:sp>
      <p:sp>
        <p:nvSpPr>
          <p:cNvPr id="9" name="矩形 8"/>
          <p:cNvSpPr/>
          <p:nvPr>
            <p:custDataLst>
              <p:tags r:id="rId15"/>
            </p:custDataLst>
          </p:nvPr>
        </p:nvSpPr>
        <p:spPr>
          <a:xfrm>
            <a:off x="3743063" y="4507940"/>
            <a:ext cx="7472302" cy="1388709"/>
          </a:xfrm>
          <a:prstGeom prst="rect">
            <a:avLst/>
          </a:prstGeom>
          <a:noFill/>
        </p:spPr>
        <p:txBody>
          <a:bodyPr wrap="square" lIns="0" tIns="0" rIns="0" bIns="0" rtlCol="0" anchor="ctr" anchorCtr="0">
            <a:noAutofit/>
          </a:bodyPr>
          <a:p>
            <a:pPr>
              <a:lnSpc>
                <a:spcPct val="150000"/>
              </a:lnSpc>
              <a:spcBef>
                <a:spcPct val="0"/>
              </a:spcBef>
              <a:spcAft>
                <a:spcPct val="0"/>
              </a:spcAft>
            </a:pPr>
            <a:r>
              <a:rPr lang="zh-CN" altLang="en-US" sz="1600" dirty="0">
                <a:solidFill>
                  <a:schemeClr val="tx1">
                    <a:lumMod val="85000"/>
                    <a:lumOff val="15000"/>
                  </a:schemeClr>
                </a:solidFill>
                <a:latin typeface="+mn-ea"/>
                <a:cs typeface="+mn-ea"/>
              </a:rPr>
              <a:t>函数调用格式：</a:t>
            </a:r>
            <a:endParaRPr lang="zh-CN" altLang="en-US" sz="1600" dirty="0">
              <a:solidFill>
                <a:schemeClr val="tx1">
                  <a:lumMod val="85000"/>
                  <a:lumOff val="15000"/>
                </a:schemeClr>
              </a:solidFill>
              <a:latin typeface="+mn-ea"/>
              <a:cs typeface="+mn-ea"/>
            </a:endParaRPr>
          </a:p>
          <a:p>
            <a:pPr>
              <a:lnSpc>
                <a:spcPct val="150000"/>
              </a:lnSpc>
              <a:spcBef>
                <a:spcPct val="0"/>
              </a:spcBef>
              <a:spcAft>
                <a:spcPct val="0"/>
              </a:spcAft>
            </a:pPr>
            <a:r>
              <a:rPr lang="en-US" altLang="zh-CN" sz="1600" dirty="0">
                <a:solidFill>
                  <a:schemeClr val="tx1">
                    <a:lumMod val="85000"/>
                    <a:lumOff val="15000"/>
                  </a:schemeClr>
                </a:solidFill>
                <a:latin typeface="+mn-ea"/>
                <a:cs typeface="+mn-ea"/>
              </a:rPr>
              <a:t>ferror( </a:t>
            </a:r>
            <a:r>
              <a:rPr lang="zh-CN" altLang="en-US" sz="1600" dirty="0">
                <a:solidFill>
                  <a:schemeClr val="tx1">
                    <a:lumMod val="85000"/>
                    <a:lumOff val="15000"/>
                  </a:schemeClr>
                </a:solidFill>
                <a:latin typeface="+mn-ea"/>
                <a:cs typeface="+mn-ea"/>
              </a:rPr>
              <a:t>文件指针</a:t>
            </a:r>
            <a:r>
              <a:rPr lang="en-US" altLang="zh-CN" sz="1600" dirty="0">
                <a:solidFill>
                  <a:schemeClr val="tx1">
                    <a:lumMod val="85000"/>
                    <a:lumOff val="15000"/>
                  </a:schemeClr>
                </a:solidFill>
                <a:latin typeface="+mn-ea"/>
                <a:cs typeface="+mn-ea"/>
              </a:rPr>
              <a:t> fp);</a:t>
            </a:r>
            <a:endParaRPr lang="en-US" altLang="zh-CN" sz="1600" dirty="0">
              <a:solidFill>
                <a:schemeClr val="tx1">
                  <a:lumMod val="85000"/>
                  <a:lumOff val="15000"/>
                </a:schemeClr>
              </a:solidFill>
              <a:latin typeface="+mn-ea"/>
              <a:cs typeface="+mn-ea"/>
            </a:endParaRPr>
          </a:p>
          <a:p>
            <a:pPr>
              <a:lnSpc>
                <a:spcPct val="150000"/>
              </a:lnSpc>
              <a:spcBef>
                <a:spcPct val="0"/>
              </a:spcBef>
              <a:spcAft>
                <a:spcPct val="0"/>
              </a:spcAft>
            </a:pPr>
            <a:r>
              <a:rPr lang="zh-CN" altLang="en-US" sz="1600" dirty="0">
                <a:solidFill>
                  <a:schemeClr val="tx1">
                    <a:lumMod val="85000"/>
                    <a:lumOff val="15000"/>
                  </a:schemeClr>
                </a:solidFill>
                <a:latin typeface="+mn-ea"/>
                <a:cs typeface="+mn-ea"/>
              </a:rPr>
              <a:t>【功能】检查文件在用各种输入输出函数进行读写时是否出错。如</a:t>
            </a:r>
            <a:r>
              <a:rPr lang="en-US" altLang="zh-CN" sz="1600" dirty="0">
                <a:solidFill>
                  <a:schemeClr val="tx1">
                    <a:lumMod val="85000"/>
                    <a:lumOff val="15000"/>
                  </a:schemeClr>
                </a:solidFill>
                <a:latin typeface="+mn-ea"/>
                <a:cs typeface="+mn-ea"/>
              </a:rPr>
              <a:t> ferror </a:t>
            </a:r>
            <a:r>
              <a:rPr lang="zh-CN" altLang="en-US" sz="1600" dirty="0">
                <a:solidFill>
                  <a:schemeClr val="tx1">
                    <a:lumMod val="85000"/>
                    <a:lumOff val="15000"/>
                  </a:schemeClr>
                </a:solidFill>
                <a:latin typeface="+mn-ea"/>
                <a:cs typeface="+mn-ea"/>
              </a:rPr>
              <a:t>返回值为</a:t>
            </a:r>
            <a:r>
              <a:rPr lang="en-US" altLang="zh-CN" sz="1600" dirty="0">
                <a:solidFill>
                  <a:schemeClr val="tx1">
                    <a:lumMod val="85000"/>
                    <a:lumOff val="15000"/>
                  </a:schemeClr>
                </a:solidFill>
                <a:latin typeface="+mn-ea"/>
                <a:cs typeface="+mn-ea"/>
              </a:rPr>
              <a:t>0 </a:t>
            </a:r>
            <a:r>
              <a:rPr lang="zh-CN" altLang="en-US" sz="1600" dirty="0">
                <a:solidFill>
                  <a:schemeClr val="tx1">
                    <a:lumMod val="85000"/>
                    <a:lumOff val="15000"/>
                  </a:schemeClr>
                </a:solidFill>
                <a:latin typeface="+mn-ea"/>
                <a:cs typeface="+mn-ea"/>
              </a:rPr>
              <a:t>表示未出错，否则表示有错。</a:t>
            </a:r>
            <a:endParaRPr lang="zh-CN" altLang="en-US" sz="1600" dirty="0">
              <a:solidFill>
                <a:schemeClr val="tx1">
                  <a:lumMod val="85000"/>
                  <a:lumOff val="15000"/>
                </a:schemeClr>
              </a:solidFill>
              <a:latin typeface="+mn-ea"/>
              <a:cs typeface="+mn-ea"/>
            </a:endParaRPr>
          </a:p>
        </p:txBody>
      </p:sp>
      <p:cxnSp>
        <p:nvCxnSpPr>
          <p:cNvPr id="21" name="直接连接符 20"/>
          <p:cNvCxnSpPr/>
          <p:nvPr>
            <p:custDataLst>
              <p:tags r:id="rId16"/>
            </p:custDataLst>
          </p:nvPr>
        </p:nvCxnSpPr>
        <p:spPr>
          <a:xfrm>
            <a:off x="3550237" y="4770830"/>
            <a:ext cx="0" cy="862926"/>
          </a:xfrm>
          <a:prstGeom prst="line">
            <a:avLst/>
          </a:prstGeom>
          <a:ln w="12700">
            <a:gradFill flip="none" rotWithShape="1">
              <a:gsLst>
                <a:gs pos="0">
                  <a:schemeClr val="accent4">
                    <a:alpha val="0"/>
                  </a:schemeClr>
                </a:gs>
                <a:gs pos="53000">
                  <a:schemeClr val="accent4">
                    <a:alpha val="100000"/>
                  </a:schemeClr>
                </a:gs>
                <a:gs pos="100000">
                  <a:schemeClr val="accent4">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22" name="矩形 21"/>
          <p:cNvSpPr/>
          <p:nvPr>
            <p:custDataLst>
              <p:tags r:id="rId17"/>
            </p:custDataLst>
          </p:nvPr>
        </p:nvSpPr>
        <p:spPr>
          <a:xfrm>
            <a:off x="1257883" y="2884488"/>
            <a:ext cx="2142644" cy="1388707"/>
          </a:xfrm>
          <a:prstGeom prst="rect">
            <a:avLst/>
          </a:prstGeom>
          <a:noFill/>
        </p:spPr>
        <p:txBody>
          <a:bodyPr wrap="square" lIns="0" tIns="0" rIns="0" bIns="0" rtlCol="0" anchor="ctr">
            <a:noAutofit/>
          </a:bodyPr>
          <a:p>
            <a:pPr algn="ctr">
              <a:spcBef>
                <a:spcPct val="0"/>
              </a:spcBef>
              <a:spcAft>
                <a:spcPct val="0"/>
              </a:spcAft>
            </a:pPr>
            <a:r>
              <a:rPr lang="en-US" altLang="zh-CN" sz="2400" b="1" dirty="0">
                <a:solidFill>
                  <a:schemeClr val="accent5"/>
                </a:solidFill>
                <a:latin typeface="+mn-ea"/>
                <a:cs typeface="+mn-ea"/>
              </a:rPr>
              <a:t>2. </a:t>
            </a:r>
            <a:r>
              <a:rPr lang="zh-CN" altLang="en-US" sz="2400" b="1" dirty="0">
                <a:solidFill>
                  <a:schemeClr val="accent5"/>
                </a:solidFill>
                <a:latin typeface="+mn-ea"/>
                <a:cs typeface="+mn-ea"/>
              </a:rPr>
              <a:t>测试当前位置函数</a:t>
            </a:r>
            <a:r>
              <a:rPr lang="en-US" altLang="zh-CN" sz="2400" b="1" dirty="0">
                <a:solidFill>
                  <a:schemeClr val="accent5"/>
                </a:solidFill>
                <a:latin typeface="+mn-ea"/>
                <a:cs typeface="+mn-ea"/>
              </a:rPr>
              <a:t> ftell</a:t>
            </a:r>
            <a:endParaRPr lang="en-US" altLang="zh-CN" sz="2400" b="1" dirty="0">
              <a:solidFill>
                <a:schemeClr val="accent5"/>
              </a:solidFill>
              <a:latin typeface="+mn-ea"/>
              <a:cs typeface="+mn-ea"/>
            </a:endParaRPr>
          </a:p>
        </p:txBody>
      </p:sp>
      <p:sp>
        <p:nvSpPr>
          <p:cNvPr id="23" name="矩形 22"/>
          <p:cNvSpPr/>
          <p:nvPr>
            <p:custDataLst>
              <p:tags r:id="rId18"/>
            </p:custDataLst>
          </p:nvPr>
        </p:nvSpPr>
        <p:spPr>
          <a:xfrm>
            <a:off x="1257883" y="4507341"/>
            <a:ext cx="2142644" cy="1389905"/>
          </a:xfrm>
          <a:prstGeom prst="rect">
            <a:avLst/>
          </a:prstGeom>
          <a:noFill/>
        </p:spPr>
        <p:txBody>
          <a:bodyPr wrap="square" lIns="0" tIns="0" rIns="0" bIns="0" rtlCol="0" anchor="ctr">
            <a:noAutofit/>
          </a:bodyPr>
          <a:p>
            <a:pPr algn="ctr">
              <a:spcBef>
                <a:spcPct val="0"/>
              </a:spcBef>
              <a:spcAft>
                <a:spcPct val="0"/>
              </a:spcAft>
            </a:pPr>
            <a:r>
              <a:rPr lang="en-US" altLang="zh-CN" sz="2400" b="1" dirty="0">
                <a:solidFill>
                  <a:schemeClr val="accent4"/>
                </a:solidFill>
                <a:latin typeface="+mn-ea"/>
                <a:cs typeface="+mn-ea"/>
              </a:rPr>
              <a:t>3. </a:t>
            </a:r>
            <a:r>
              <a:rPr lang="zh-CN" altLang="en-US" sz="2400" b="1" dirty="0">
                <a:solidFill>
                  <a:schemeClr val="accent4"/>
                </a:solidFill>
                <a:latin typeface="+mn-ea"/>
                <a:cs typeface="+mn-ea"/>
              </a:rPr>
              <a:t>读写文件出错检测函数</a:t>
            </a:r>
            <a:r>
              <a:rPr lang="en-US" altLang="zh-CN" sz="2400" b="1" dirty="0">
                <a:solidFill>
                  <a:schemeClr val="accent4"/>
                </a:solidFill>
                <a:latin typeface="+mn-ea"/>
                <a:cs typeface="+mn-ea"/>
              </a:rPr>
              <a:t> ferror</a:t>
            </a:r>
            <a:endParaRPr lang="en-US" altLang="zh-CN" sz="2400" b="1" dirty="0">
              <a:solidFill>
                <a:schemeClr val="accent4"/>
              </a:solidFill>
              <a:latin typeface="+mn-ea"/>
              <a:cs typeface="+mn-ea"/>
            </a:endParaRPr>
          </a:p>
        </p:txBody>
      </p:sp>
    </p:spTree>
    <p:custDataLst>
      <p:tags r:id="rId1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6" name="图片 5" descr="VCG211367570136"/>
          <p:cNvPicPr>
            <a:picLocks noChangeAspect="1"/>
          </p:cNvPicPr>
          <p:nvPr>
            <p:custDataLst>
              <p:tags r:id="rId2"/>
            </p:custDataLst>
          </p:nvPr>
        </p:nvPicPr>
        <p:blipFill>
          <a:blip r:embed="rId1">
            <a:alphaModFix amt="97000"/>
          </a:blip>
          <a:srcRect t="-1051"/>
          <a:stretch>
            <a:fillRect/>
          </a:stretch>
        </p:blipFill>
        <p:spPr>
          <a:xfrm>
            <a:off x="598368" y="219393"/>
            <a:ext cx="11030177" cy="6346824"/>
          </a:xfrm>
          <a:prstGeom prst="rect">
            <a:avLst/>
          </a:prstGeom>
        </p:spPr>
      </p:pic>
      <p:pic>
        <p:nvPicPr>
          <p:cNvPr id="2" name="图片 1"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32" name="稻壳儿：耗崽 1-24"/>
          <p:cNvSpPr txBox="1"/>
          <p:nvPr/>
        </p:nvSpPr>
        <p:spPr>
          <a:xfrm>
            <a:off x="1061085" y="478155"/>
            <a:ext cx="100691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知识拓展</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3" name="文本框 2"/>
          <p:cNvSpPr txBox="1"/>
          <p:nvPr/>
        </p:nvSpPr>
        <p:spPr>
          <a:xfrm>
            <a:off x="909955" y="593090"/>
            <a:ext cx="8874125" cy="610235"/>
          </a:xfrm>
          <a:prstGeom prst="rect">
            <a:avLst/>
          </a:prstGeom>
          <a:noFill/>
        </p:spPr>
        <p:txBody>
          <a:bodyPr wrap="square" rtlCol="0">
            <a:noAutofit/>
          </a:bodyPr>
          <a:p>
            <a:pPr indent="0" fontAlgn="auto">
              <a:lnSpc>
                <a:spcPct val="200000"/>
              </a:lnSpc>
            </a:pPr>
            <a:endParaRPr lang="zh-CN" altLang="en-US" sz="3200">
              <a:solidFill>
                <a:schemeClr val="accent1">
                  <a:lumMod val="75000"/>
                </a:schemeClr>
              </a:solidFill>
            </a:endParaRPr>
          </a:p>
        </p:txBody>
      </p:sp>
      <p:sp useBgFill="1">
        <p:nvSpPr>
          <p:cNvPr id="33" name="圆角矩形 32"/>
          <p:cNvSpPr/>
          <p:nvPr>
            <p:custDataLst>
              <p:tags r:id="rId7"/>
            </p:custDataLst>
          </p:nvPr>
        </p:nvSpPr>
        <p:spPr>
          <a:xfrm>
            <a:off x="877627" y="1821400"/>
            <a:ext cx="4985061" cy="3503451"/>
          </a:xfrm>
          <a:prstGeom prst="roundRect">
            <a:avLst>
              <a:gd name="adj" fmla="val 8263"/>
            </a:avLst>
          </a:prstGeom>
          <a:ln>
            <a:noFill/>
          </a:ln>
          <a:effectLst>
            <a:innerShdw blurRad="127000">
              <a:schemeClr val="accent1">
                <a:lumMod val="40000"/>
                <a:lumOff val="60000"/>
                <a:alpha val="60000"/>
              </a:schemeClr>
            </a:inn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useBgFill="1">
        <p:nvSpPr>
          <p:cNvPr id="34" name="圆角矩形 33"/>
          <p:cNvSpPr/>
          <p:nvPr>
            <p:custDataLst>
              <p:tags r:id="rId8"/>
            </p:custDataLst>
          </p:nvPr>
        </p:nvSpPr>
        <p:spPr>
          <a:xfrm>
            <a:off x="6073409" y="1821400"/>
            <a:ext cx="4985061" cy="3503451"/>
          </a:xfrm>
          <a:prstGeom prst="roundRect">
            <a:avLst>
              <a:gd name="adj" fmla="val 8263"/>
            </a:avLst>
          </a:prstGeom>
          <a:ln>
            <a:noFill/>
          </a:ln>
          <a:effectLst>
            <a:innerShdw blurRad="127000">
              <a:schemeClr val="accent2">
                <a:lumMod val="40000"/>
                <a:lumOff val="60000"/>
                <a:alpha val="60000"/>
              </a:schemeClr>
            </a:inn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p:nvSpPr>
          <p:cNvPr id="37" name="文本框 36"/>
          <p:cNvSpPr txBox="1"/>
          <p:nvPr>
            <p:custDataLst>
              <p:tags r:id="rId9"/>
            </p:custDataLst>
          </p:nvPr>
        </p:nvSpPr>
        <p:spPr>
          <a:xfrm>
            <a:off x="1217295" y="1969135"/>
            <a:ext cx="4305935" cy="3169920"/>
          </a:xfrm>
          <a:prstGeom prst="rect">
            <a:avLst/>
          </a:prstGeom>
          <a:noFill/>
        </p:spPr>
        <p:txBody>
          <a:bodyPr wrap="square" lIns="144145" tIns="0" rIns="179705" bIns="71755" rtlCol="0" anchor="b" anchorCtr="0">
            <a:noAutofit/>
          </a:bodyPr>
          <a:p>
            <a:pPr lvl="0" indent="0" algn="l" fontAlgn="auto">
              <a:lnSpc>
                <a:spcPct val="130000"/>
              </a:lnSpc>
              <a:spcAft>
                <a:spcPts val="0"/>
              </a:spcAft>
              <a:buClrTx/>
              <a:buSzTx/>
              <a:buFontTx/>
            </a:pPr>
            <a:r>
              <a:rPr lang="zh-CN" altLang="en-US" sz="1600" b="1">
                <a:solidFill>
                  <a:schemeClr val="accent1">
                    <a:lumMod val="75000"/>
                  </a:schemeClr>
                </a:solidFill>
                <a:latin typeface="+mn-ea"/>
                <a:cs typeface="+mn-ea"/>
                <a:sym typeface="+mn-ea"/>
              </a:rPr>
              <a:t>建立一个学生电话簿的数据文件，并读取其中的数据。</a:t>
            </a:r>
            <a:endParaRPr lang="zh-CN" altLang="en-US" sz="1600" b="1">
              <a:solidFill>
                <a:schemeClr val="accent1">
                  <a:lumMod val="75000"/>
                </a:schemeClr>
              </a:solidFill>
              <a:latin typeface="+mn-ea"/>
              <a:cs typeface="+mn-ea"/>
              <a:sym typeface="+mn-ea"/>
            </a:endParaRPr>
          </a:p>
          <a:p>
            <a:pPr lvl="0" indent="0" algn="l" fontAlgn="auto">
              <a:lnSpc>
                <a:spcPct val="130000"/>
              </a:lnSpc>
              <a:spcAft>
                <a:spcPts val="0"/>
              </a:spcAft>
              <a:buClrTx/>
              <a:buSzTx/>
              <a:buFontTx/>
            </a:pPr>
            <a:r>
              <a:rPr lang="en-US" altLang="zh-CN" sz="1600" b="1">
                <a:solidFill>
                  <a:schemeClr val="accent1">
                    <a:lumMod val="75000"/>
                  </a:schemeClr>
                </a:solidFill>
                <a:latin typeface="+mn-ea"/>
                <a:cs typeface="+mn-ea"/>
                <a:sym typeface="+mn-ea"/>
              </a:rPr>
              <a:t>#include &lt;stdio.h&gt;</a:t>
            </a:r>
            <a:endParaRPr lang="en-US" altLang="zh-CN" sz="1600" b="1">
              <a:solidFill>
                <a:schemeClr val="accent1">
                  <a:lumMod val="75000"/>
                </a:schemeClr>
              </a:solidFill>
              <a:latin typeface="+mn-ea"/>
              <a:cs typeface="+mn-ea"/>
              <a:sym typeface="+mn-ea"/>
            </a:endParaRPr>
          </a:p>
          <a:p>
            <a:pPr lvl="0" indent="0" algn="l" fontAlgn="auto">
              <a:lnSpc>
                <a:spcPct val="130000"/>
              </a:lnSpc>
              <a:spcAft>
                <a:spcPts val="0"/>
              </a:spcAft>
              <a:buClrTx/>
              <a:buSzTx/>
              <a:buFontTx/>
            </a:pPr>
            <a:r>
              <a:rPr lang="en-US" altLang="zh-CN" sz="1600" b="1">
                <a:solidFill>
                  <a:schemeClr val="accent1">
                    <a:lumMod val="75000"/>
                  </a:schemeClr>
                </a:solidFill>
                <a:latin typeface="+mn-ea"/>
                <a:cs typeface="+mn-ea"/>
                <a:sym typeface="+mn-ea"/>
              </a:rPr>
              <a:t>#defi ne SIZE 3</a:t>
            </a:r>
            <a:endParaRPr lang="en-US" altLang="zh-CN" sz="1600" b="1">
              <a:solidFill>
                <a:schemeClr val="accent1">
                  <a:lumMod val="75000"/>
                </a:schemeClr>
              </a:solidFill>
              <a:latin typeface="+mn-ea"/>
              <a:cs typeface="+mn-ea"/>
              <a:sym typeface="+mn-ea"/>
            </a:endParaRPr>
          </a:p>
          <a:p>
            <a:pPr lvl="0" indent="0" algn="l" fontAlgn="auto">
              <a:lnSpc>
                <a:spcPct val="130000"/>
              </a:lnSpc>
              <a:spcAft>
                <a:spcPts val="0"/>
              </a:spcAft>
              <a:buClrTx/>
              <a:buSzTx/>
              <a:buFontTx/>
            </a:pPr>
            <a:r>
              <a:rPr lang="en-US" altLang="zh-CN" sz="1600" b="1">
                <a:solidFill>
                  <a:schemeClr val="accent1">
                    <a:lumMod val="75000"/>
                  </a:schemeClr>
                </a:solidFill>
                <a:latin typeface="+mn-ea"/>
                <a:cs typeface="+mn-ea"/>
                <a:sym typeface="+mn-ea"/>
              </a:rPr>
              <a:t>struct list</a:t>
            </a:r>
            <a:endParaRPr lang="en-US" altLang="zh-CN" sz="1600" b="1">
              <a:solidFill>
                <a:schemeClr val="accent1">
                  <a:lumMod val="75000"/>
                </a:schemeClr>
              </a:solidFill>
              <a:latin typeface="+mn-ea"/>
              <a:cs typeface="+mn-ea"/>
              <a:sym typeface="+mn-ea"/>
            </a:endParaRPr>
          </a:p>
          <a:p>
            <a:pPr lvl="0" indent="0" algn="l" fontAlgn="auto">
              <a:lnSpc>
                <a:spcPct val="130000"/>
              </a:lnSpc>
              <a:spcAft>
                <a:spcPts val="0"/>
              </a:spcAft>
              <a:buClrTx/>
              <a:buSzTx/>
              <a:buFontTx/>
            </a:pPr>
            <a:r>
              <a:rPr lang="en-US" altLang="zh-CN" sz="1600" b="1">
                <a:solidFill>
                  <a:schemeClr val="accent1">
                    <a:lumMod val="75000"/>
                  </a:schemeClr>
                </a:solidFill>
                <a:latin typeface="+mn-ea"/>
                <a:cs typeface="+mn-ea"/>
                <a:sym typeface="+mn-ea"/>
              </a:rPr>
              <a:t> {</a:t>
            </a:r>
            <a:endParaRPr lang="en-US" altLang="zh-CN" sz="1600" b="1">
              <a:solidFill>
                <a:schemeClr val="accent1">
                  <a:lumMod val="75000"/>
                </a:schemeClr>
              </a:solidFill>
              <a:latin typeface="+mn-ea"/>
              <a:cs typeface="+mn-ea"/>
              <a:sym typeface="+mn-ea"/>
            </a:endParaRPr>
          </a:p>
          <a:p>
            <a:pPr lvl="0" indent="0" algn="l" fontAlgn="auto">
              <a:lnSpc>
                <a:spcPct val="130000"/>
              </a:lnSpc>
              <a:spcAft>
                <a:spcPts val="0"/>
              </a:spcAft>
              <a:buClrTx/>
              <a:buSzTx/>
              <a:buFontTx/>
            </a:pPr>
            <a:r>
              <a:rPr lang="en-US" altLang="zh-CN" sz="1600" b="1">
                <a:solidFill>
                  <a:schemeClr val="accent1">
                    <a:lumMod val="75000"/>
                  </a:schemeClr>
                </a:solidFill>
                <a:latin typeface="+mn-ea"/>
                <a:cs typeface="+mn-ea"/>
                <a:sym typeface="+mn-ea"/>
              </a:rPr>
              <a:t> char name[10];</a:t>
            </a:r>
            <a:endParaRPr lang="en-US" altLang="zh-CN" sz="1600" b="1">
              <a:solidFill>
                <a:schemeClr val="accent1">
                  <a:lumMod val="75000"/>
                </a:schemeClr>
              </a:solidFill>
              <a:latin typeface="+mn-ea"/>
              <a:cs typeface="+mn-ea"/>
              <a:sym typeface="+mn-ea"/>
            </a:endParaRPr>
          </a:p>
          <a:p>
            <a:pPr lvl="0" indent="0" algn="l" fontAlgn="auto">
              <a:lnSpc>
                <a:spcPct val="130000"/>
              </a:lnSpc>
              <a:spcAft>
                <a:spcPts val="0"/>
              </a:spcAft>
              <a:buClrTx/>
              <a:buSzTx/>
              <a:buFontTx/>
            </a:pPr>
            <a:r>
              <a:rPr lang="en-US" altLang="zh-CN" sz="1600" b="1">
                <a:solidFill>
                  <a:schemeClr val="accent1">
                    <a:lumMod val="75000"/>
                  </a:schemeClr>
                </a:solidFill>
                <a:latin typeface="+mn-ea"/>
                <a:cs typeface="+mn-ea"/>
                <a:sym typeface="+mn-ea"/>
              </a:rPr>
              <a:t> char tel[12];</a:t>
            </a:r>
            <a:endParaRPr lang="en-US" altLang="zh-CN" sz="1600" b="1">
              <a:solidFill>
                <a:schemeClr val="accent1">
                  <a:lumMod val="75000"/>
                </a:schemeClr>
              </a:solidFill>
              <a:latin typeface="+mn-ea"/>
              <a:cs typeface="+mn-ea"/>
              <a:sym typeface="+mn-ea"/>
            </a:endParaRPr>
          </a:p>
          <a:p>
            <a:pPr lvl="0" indent="0" algn="l" fontAlgn="auto">
              <a:lnSpc>
                <a:spcPct val="130000"/>
              </a:lnSpc>
              <a:spcAft>
                <a:spcPts val="0"/>
              </a:spcAft>
              <a:buClrTx/>
              <a:buSzTx/>
              <a:buFontTx/>
            </a:pPr>
            <a:r>
              <a:rPr lang="en-US" altLang="zh-CN" sz="1600" b="1">
                <a:solidFill>
                  <a:schemeClr val="accent1">
                    <a:lumMod val="75000"/>
                  </a:schemeClr>
                </a:solidFill>
                <a:latin typeface="+mn-ea"/>
                <a:cs typeface="+mn-ea"/>
                <a:sym typeface="+mn-ea"/>
              </a:rPr>
              <a:t> }stu[SIZE];</a:t>
            </a:r>
            <a:endParaRPr lang="en-US" altLang="zh-CN" sz="1600" b="1">
              <a:solidFill>
                <a:schemeClr val="accent1">
                  <a:lumMod val="75000"/>
                </a:schemeClr>
              </a:solidFill>
              <a:latin typeface="+mn-ea"/>
              <a:cs typeface="+mn-ea"/>
              <a:sym typeface="+mn-ea"/>
            </a:endParaRPr>
          </a:p>
          <a:p>
            <a:pPr lvl="0" indent="0" algn="l" fontAlgn="auto">
              <a:lnSpc>
                <a:spcPct val="130000"/>
              </a:lnSpc>
              <a:spcAft>
                <a:spcPts val="0"/>
              </a:spcAft>
              <a:buClrTx/>
              <a:buSzTx/>
              <a:buFontTx/>
            </a:pPr>
            <a:r>
              <a:rPr lang="en-US" altLang="zh-CN" sz="1600" b="1">
                <a:solidFill>
                  <a:schemeClr val="accent1">
                    <a:lumMod val="75000"/>
                  </a:schemeClr>
                </a:solidFill>
                <a:latin typeface="+mn-ea"/>
                <a:cs typeface="+mn-ea"/>
                <a:sym typeface="+mn-ea"/>
              </a:rPr>
              <a:t>void main()</a:t>
            </a:r>
            <a:endParaRPr lang="zh-CN" altLang="en-US" sz="1600" b="1">
              <a:solidFill>
                <a:schemeClr val="accent1">
                  <a:lumMod val="75000"/>
                </a:schemeClr>
              </a:solidFill>
              <a:latin typeface="+mn-ea"/>
              <a:cs typeface="+mn-ea"/>
              <a:sym typeface="+mn-ea"/>
            </a:endParaRPr>
          </a:p>
        </p:txBody>
      </p:sp>
      <p:sp>
        <p:nvSpPr>
          <p:cNvPr id="38" name="文本框 37"/>
          <p:cNvSpPr txBox="1"/>
          <p:nvPr>
            <p:custDataLst>
              <p:tags r:id="rId10"/>
            </p:custDataLst>
          </p:nvPr>
        </p:nvSpPr>
        <p:spPr>
          <a:xfrm>
            <a:off x="6412865" y="1821180"/>
            <a:ext cx="4305935" cy="3356610"/>
          </a:xfrm>
          <a:prstGeom prst="rect">
            <a:avLst/>
          </a:prstGeom>
          <a:noFill/>
        </p:spPr>
        <p:txBody>
          <a:bodyPr wrap="square" lIns="144145" tIns="0" rIns="179705" bIns="71755" rtlCol="0" anchor="b" anchorCtr="0">
            <a:noAutofit/>
          </a:bodyPr>
          <a:p>
            <a:pPr lvl="0" indent="0" algn="ctr" fontAlgn="auto">
              <a:lnSpc>
                <a:spcPct val="130000"/>
              </a:lnSpc>
              <a:spcAft>
                <a:spcPts val="0"/>
              </a:spcAft>
              <a:buClrTx/>
              <a:buSzTx/>
              <a:buFontTx/>
            </a:pPr>
            <a:r>
              <a:rPr lang="en-US" altLang="zh-CN" sz="1500" b="1">
                <a:solidFill>
                  <a:schemeClr val="accent2">
                    <a:lumMod val="75000"/>
                  </a:schemeClr>
                </a:solidFill>
                <a:latin typeface="+mn-ea"/>
                <a:cs typeface="+mj-ea"/>
                <a:sym typeface="+mn-ea"/>
              </a:rPr>
              <a:t>FILE *fp;</a:t>
            </a:r>
            <a:endParaRPr lang="en-US" altLang="zh-CN" sz="1500" b="1">
              <a:solidFill>
                <a:schemeClr val="accent2">
                  <a:lumMod val="75000"/>
                </a:schemeClr>
              </a:solidFill>
              <a:latin typeface="+mn-ea"/>
              <a:cs typeface="+mj-ea"/>
              <a:sym typeface="+mn-ea"/>
            </a:endParaRPr>
          </a:p>
          <a:p>
            <a:pPr lvl="0" indent="0" algn="ctr" fontAlgn="auto">
              <a:lnSpc>
                <a:spcPct val="130000"/>
              </a:lnSpc>
              <a:spcAft>
                <a:spcPts val="0"/>
              </a:spcAft>
              <a:buClrTx/>
              <a:buSzTx/>
              <a:buFontTx/>
            </a:pPr>
            <a:r>
              <a:rPr lang="en-US" altLang="zh-CN" sz="1500" b="1">
                <a:solidFill>
                  <a:schemeClr val="accent2">
                    <a:lumMod val="75000"/>
                  </a:schemeClr>
                </a:solidFill>
                <a:latin typeface="+mn-ea"/>
                <a:cs typeface="+mj-ea"/>
                <a:sym typeface="+mn-ea"/>
              </a:rPr>
              <a:t> char fi lename[10];int i;</a:t>
            </a:r>
            <a:endParaRPr lang="en-US" altLang="zh-CN" sz="1500" b="1">
              <a:solidFill>
                <a:schemeClr val="accent2">
                  <a:lumMod val="75000"/>
                </a:schemeClr>
              </a:solidFill>
              <a:latin typeface="+mn-ea"/>
              <a:cs typeface="+mj-ea"/>
              <a:sym typeface="+mn-ea"/>
            </a:endParaRPr>
          </a:p>
          <a:p>
            <a:pPr lvl="0" indent="0" algn="ctr" fontAlgn="auto">
              <a:lnSpc>
                <a:spcPct val="130000"/>
              </a:lnSpc>
              <a:spcAft>
                <a:spcPts val="0"/>
              </a:spcAft>
              <a:buClrTx/>
              <a:buSzTx/>
              <a:buFontTx/>
            </a:pPr>
            <a:r>
              <a:rPr lang="en-US" altLang="zh-CN" sz="1500" b="1">
                <a:solidFill>
                  <a:schemeClr val="accent2">
                    <a:lumMod val="75000"/>
                  </a:schemeClr>
                </a:solidFill>
                <a:latin typeface="+mn-ea"/>
                <a:cs typeface="+mj-ea"/>
                <a:sym typeface="+mn-ea"/>
              </a:rPr>
              <a:t> printf(" </a:t>
            </a:r>
            <a:r>
              <a:rPr lang="zh-CN" altLang="en-US" sz="1500" b="1">
                <a:solidFill>
                  <a:schemeClr val="accent2">
                    <a:lumMod val="75000"/>
                  </a:schemeClr>
                </a:solidFill>
                <a:latin typeface="+mn-ea"/>
                <a:cs typeface="+mj-ea"/>
                <a:sym typeface="+mn-ea"/>
              </a:rPr>
              <a:t>输入一个文件名</a:t>
            </a:r>
            <a:r>
              <a:rPr lang="en-US" altLang="zh-CN" sz="1500" b="1">
                <a:solidFill>
                  <a:schemeClr val="accent2">
                    <a:lumMod val="75000"/>
                  </a:schemeClr>
                </a:solidFill>
                <a:latin typeface="+mn-ea"/>
                <a:cs typeface="+mj-ea"/>
                <a:sym typeface="+mn-ea"/>
              </a:rPr>
              <a:t> :");</a:t>
            </a:r>
            <a:endParaRPr lang="en-US" altLang="zh-CN" sz="1500" b="1">
              <a:solidFill>
                <a:schemeClr val="accent2">
                  <a:lumMod val="75000"/>
                </a:schemeClr>
              </a:solidFill>
              <a:latin typeface="+mn-ea"/>
              <a:cs typeface="+mj-ea"/>
              <a:sym typeface="+mn-ea"/>
            </a:endParaRPr>
          </a:p>
          <a:p>
            <a:pPr lvl="0" indent="0" algn="ctr" fontAlgn="auto">
              <a:lnSpc>
                <a:spcPct val="130000"/>
              </a:lnSpc>
              <a:spcAft>
                <a:spcPts val="0"/>
              </a:spcAft>
              <a:buClrTx/>
              <a:buSzTx/>
              <a:buFontTx/>
            </a:pPr>
            <a:r>
              <a:rPr lang="en-US" altLang="zh-CN" sz="1500" b="1">
                <a:solidFill>
                  <a:schemeClr val="accent2">
                    <a:lumMod val="75000"/>
                  </a:schemeClr>
                </a:solidFill>
                <a:latin typeface="+mn-ea"/>
                <a:cs typeface="+mj-ea"/>
                <a:sym typeface="+mn-ea"/>
              </a:rPr>
              <a:t> scanf("%s",fi lename);</a:t>
            </a:r>
            <a:endParaRPr lang="en-US" altLang="zh-CN" sz="1500" b="1">
              <a:solidFill>
                <a:schemeClr val="accent2">
                  <a:lumMod val="75000"/>
                </a:schemeClr>
              </a:solidFill>
              <a:latin typeface="+mn-ea"/>
              <a:cs typeface="+mj-ea"/>
              <a:sym typeface="+mn-ea"/>
            </a:endParaRPr>
          </a:p>
          <a:p>
            <a:pPr lvl="0" indent="0" algn="ctr" fontAlgn="auto">
              <a:lnSpc>
                <a:spcPct val="130000"/>
              </a:lnSpc>
              <a:spcAft>
                <a:spcPts val="0"/>
              </a:spcAft>
              <a:buClrTx/>
              <a:buSzTx/>
              <a:buFontTx/>
            </a:pPr>
            <a:r>
              <a:rPr lang="en-US" altLang="zh-CN" sz="1500" b="1">
                <a:solidFill>
                  <a:schemeClr val="accent2">
                    <a:lumMod val="75000"/>
                  </a:schemeClr>
                </a:solidFill>
                <a:latin typeface="+mn-ea"/>
                <a:cs typeface="+mj-ea"/>
                <a:sym typeface="+mn-ea"/>
              </a:rPr>
              <a:t> if((fp=fopen(fi lename,"w"))==NULL)</a:t>
            </a:r>
            <a:endParaRPr lang="en-US" altLang="zh-CN" sz="1500" b="1">
              <a:solidFill>
                <a:schemeClr val="accent2">
                  <a:lumMod val="75000"/>
                </a:schemeClr>
              </a:solidFill>
              <a:latin typeface="+mn-ea"/>
              <a:cs typeface="+mj-ea"/>
              <a:sym typeface="+mn-ea"/>
            </a:endParaRPr>
          </a:p>
          <a:p>
            <a:pPr lvl="0" indent="0" algn="ctr" fontAlgn="auto">
              <a:lnSpc>
                <a:spcPct val="130000"/>
              </a:lnSpc>
              <a:spcAft>
                <a:spcPts val="0"/>
              </a:spcAft>
              <a:buClrTx/>
              <a:buSzTx/>
              <a:buFontTx/>
            </a:pPr>
            <a:r>
              <a:rPr lang="en-US" altLang="zh-CN" sz="1500" b="1">
                <a:solidFill>
                  <a:schemeClr val="accent2">
                    <a:lumMod val="75000"/>
                  </a:schemeClr>
                </a:solidFill>
                <a:latin typeface="+mn-ea"/>
                <a:cs typeface="+mj-ea"/>
                <a:sym typeface="+mn-ea"/>
              </a:rPr>
              <a:t> {</a:t>
            </a:r>
            <a:endParaRPr lang="en-US" altLang="zh-CN" sz="1500" b="1">
              <a:solidFill>
                <a:schemeClr val="accent2">
                  <a:lumMod val="75000"/>
                </a:schemeClr>
              </a:solidFill>
              <a:latin typeface="+mn-ea"/>
              <a:cs typeface="+mj-ea"/>
              <a:sym typeface="+mn-ea"/>
            </a:endParaRPr>
          </a:p>
          <a:p>
            <a:pPr lvl="0" indent="0" algn="ctr" fontAlgn="auto">
              <a:lnSpc>
                <a:spcPct val="130000"/>
              </a:lnSpc>
              <a:spcAft>
                <a:spcPts val="0"/>
              </a:spcAft>
              <a:buClrTx/>
              <a:buSzTx/>
              <a:buFontTx/>
            </a:pPr>
            <a:r>
              <a:rPr lang="en-US" altLang="zh-CN" sz="1500" b="1">
                <a:solidFill>
                  <a:schemeClr val="accent2">
                    <a:lumMod val="75000"/>
                  </a:schemeClr>
                </a:solidFill>
                <a:latin typeface="+mn-ea"/>
                <a:cs typeface="+mj-ea"/>
                <a:sym typeface="+mn-ea"/>
              </a:rPr>
              <a:t> printf("cannot open this fi le\n"); return;</a:t>
            </a:r>
            <a:endParaRPr lang="en-US" altLang="zh-CN" sz="1500" b="1">
              <a:solidFill>
                <a:schemeClr val="accent2">
                  <a:lumMod val="75000"/>
                </a:schemeClr>
              </a:solidFill>
              <a:latin typeface="+mn-ea"/>
              <a:cs typeface="+mj-ea"/>
              <a:sym typeface="+mn-ea"/>
            </a:endParaRPr>
          </a:p>
          <a:p>
            <a:pPr lvl="0" indent="0" algn="ctr" fontAlgn="auto">
              <a:lnSpc>
                <a:spcPct val="130000"/>
              </a:lnSpc>
              <a:spcAft>
                <a:spcPts val="0"/>
              </a:spcAft>
              <a:buClrTx/>
              <a:buSzTx/>
              <a:buFontTx/>
            </a:pPr>
            <a:r>
              <a:rPr lang="en-US" altLang="zh-CN" sz="1500" b="1">
                <a:solidFill>
                  <a:schemeClr val="accent2">
                    <a:lumMod val="75000"/>
                  </a:schemeClr>
                </a:solidFill>
                <a:latin typeface="+mn-ea"/>
                <a:cs typeface="+mj-ea"/>
                <a:sym typeface="+mn-ea"/>
              </a:rPr>
              <a:t> }</a:t>
            </a:r>
            <a:endParaRPr lang="en-US" altLang="zh-CN" sz="1500" b="1">
              <a:solidFill>
                <a:schemeClr val="accent2">
                  <a:lumMod val="75000"/>
                </a:schemeClr>
              </a:solidFill>
              <a:latin typeface="+mn-ea"/>
              <a:cs typeface="+mj-ea"/>
              <a:sym typeface="+mn-ea"/>
            </a:endParaRPr>
          </a:p>
          <a:p>
            <a:pPr lvl="0" indent="0" algn="ctr" fontAlgn="auto">
              <a:lnSpc>
                <a:spcPct val="130000"/>
              </a:lnSpc>
              <a:spcAft>
                <a:spcPts val="0"/>
              </a:spcAft>
              <a:buClrTx/>
              <a:buSzTx/>
              <a:buFontTx/>
            </a:pPr>
            <a:r>
              <a:rPr lang="en-US" altLang="zh-CN" sz="1500" b="1">
                <a:solidFill>
                  <a:schemeClr val="accent2">
                    <a:lumMod val="75000"/>
                  </a:schemeClr>
                </a:solidFill>
                <a:latin typeface="+mn-ea"/>
                <a:cs typeface="+mj-ea"/>
                <a:sym typeface="+mn-ea"/>
              </a:rPr>
              <a:t> printf(" </a:t>
            </a:r>
            <a:r>
              <a:rPr lang="zh-CN" altLang="en-US" sz="1500" b="1">
                <a:solidFill>
                  <a:schemeClr val="accent2">
                    <a:lumMod val="75000"/>
                  </a:schemeClr>
                </a:solidFill>
                <a:latin typeface="+mn-ea"/>
                <a:cs typeface="+mj-ea"/>
                <a:sym typeface="+mn-ea"/>
              </a:rPr>
              <a:t>请输入学生的姓名和电话</a:t>
            </a:r>
            <a:r>
              <a:rPr lang="en-US" altLang="zh-CN" sz="1500" b="1">
                <a:solidFill>
                  <a:schemeClr val="accent2">
                    <a:lumMod val="75000"/>
                  </a:schemeClr>
                </a:solidFill>
                <a:latin typeface="+mn-ea"/>
                <a:cs typeface="+mj-ea"/>
                <a:sym typeface="+mn-ea"/>
              </a:rPr>
              <a:t> ( </a:t>
            </a:r>
            <a:r>
              <a:rPr lang="zh-CN" altLang="en-US" sz="1500" b="1">
                <a:solidFill>
                  <a:schemeClr val="accent2">
                    <a:lumMod val="75000"/>
                  </a:schemeClr>
                </a:solidFill>
                <a:latin typeface="+mn-ea"/>
                <a:cs typeface="+mj-ea"/>
                <a:sym typeface="+mn-ea"/>
              </a:rPr>
              <a:t>之间用空格隔开</a:t>
            </a:r>
            <a:r>
              <a:rPr lang="en-US" altLang="zh-CN" sz="1500" b="1">
                <a:solidFill>
                  <a:schemeClr val="accent2">
                    <a:lumMod val="75000"/>
                  </a:schemeClr>
                </a:solidFill>
                <a:latin typeface="+mn-ea"/>
                <a:cs typeface="+mj-ea"/>
                <a:sym typeface="+mn-ea"/>
              </a:rPr>
              <a:t> ): \n ",i+1); for(i=0;i&lt;SIZE;i++)</a:t>
            </a:r>
            <a:endParaRPr lang="en-US" altLang="zh-CN" sz="1500" b="1">
              <a:solidFill>
                <a:schemeClr val="accent2">
                  <a:lumMod val="75000"/>
                </a:schemeClr>
              </a:solidFill>
              <a:latin typeface="+mn-ea"/>
              <a:cs typeface="+mj-ea"/>
              <a:sym typeface="+mn-ea"/>
            </a:endParaRPr>
          </a:p>
          <a:p>
            <a:pPr lvl="0" indent="0" algn="ctr" fontAlgn="auto">
              <a:lnSpc>
                <a:spcPct val="130000"/>
              </a:lnSpc>
              <a:spcAft>
                <a:spcPts val="0"/>
              </a:spcAft>
              <a:buClrTx/>
              <a:buSzTx/>
              <a:buFontTx/>
            </a:pPr>
            <a:r>
              <a:rPr lang="en-US" altLang="zh-CN" sz="1500" b="1">
                <a:solidFill>
                  <a:schemeClr val="accent2">
                    <a:lumMod val="75000"/>
                  </a:schemeClr>
                </a:solidFill>
                <a:latin typeface="+mn-ea"/>
                <a:cs typeface="+mj-ea"/>
                <a:sym typeface="+mn-ea"/>
              </a:rPr>
              <a:t> {</a:t>
            </a:r>
            <a:endParaRPr lang="en-US" altLang="zh-CN" sz="1500" b="1">
              <a:solidFill>
                <a:schemeClr val="accent2">
                  <a:lumMod val="75000"/>
                </a:schemeClr>
              </a:solidFill>
              <a:latin typeface="+mn-ea"/>
              <a:cs typeface="+mj-ea"/>
              <a:sym typeface="+mn-ea"/>
            </a:endParaRPr>
          </a:p>
        </p:txBody>
      </p:sp>
    </p:spTree>
    <p:custDataLst>
      <p:tags r:id="rId11"/>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稻壳儿：耗崽 22"/>
          <p:cNvPicPr>
            <a:picLocks noChangeAspect="1"/>
          </p:cNvPicPr>
          <p:nvPr/>
        </p:nvPicPr>
        <p:blipFill rotWithShape="1">
          <a:blip r:embed="rId1"/>
          <a:srcRect l="29933" t="18883"/>
          <a:stretch>
            <a:fillRect/>
          </a:stretch>
        </p:blipFill>
        <p:spPr>
          <a:xfrm>
            <a:off x="-1" y="0"/>
            <a:ext cx="2498925" cy="2035086"/>
          </a:xfrm>
          <a:prstGeom prst="rect">
            <a:avLst/>
          </a:prstGeom>
        </p:spPr>
      </p:pic>
      <p:pic>
        <p:nvPicPr>
          <p:cNvPr id="15" name="稻壳儿：耗崽 23"/>
          <p:cNvPicPr>
            <a:picLocks noChangeAspect="1"/>
          </p:cNvPicPr>
          <p:nvPr/>
        </p:nvPicPr>
        <p:blipFill rotWithShape="1">
          <a:blip r:embed="rId2"/>
          <a:srcRect r="29972" b="14126"/>
          <a:stretch>
            <a:fillRect/>
          </a:stretch>
        </p:blipFill>
        <p:spPr>
          <a:xfrm>
            <a:off x="10035271" y="4983806"/>
            <a:ext cx="2156729" cy="1873367"/>
          </a:xfrm>
          <a:prstGeom prst="rect">
            <a:avLst/>
          </a:prstGeom>
        </p:spPr>
      </p:pic>
      <p:sp>
        <p:nvSpPr>
          <p:cNvPr id="18" name="标题 7"/>
          <p:cNvSpPr/>
          <p:nvPr>
            <p:custDataLst>
              <p:tags r:id="rId3"/>
            </p:custDataLst>
          </p:nvPr>
        </p:nvSpPr>
        <p:spPr>
          <a:xfrm>
            <a:off x="1248410" y="2403310"/>
            <a:ext cx="4846500" cy="2210850"/>
          </a:xfrm>
          <a:prstGeom prst="rect">
            <a:avLst/>
          </a:prstGeom>
        </p:spPr>
        <p:txBody>
          <a:bodyPr vert="horz" wrap="square" lIns="101600" tIns="38100" rIns="76200" bIns="381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6000" b="0" i="0" u="none" strike="noStrike" kern="1200" cap="none" spc="15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marL="0" indent="0" algn="l">
              <a:lnSpc>
                <a:spcPct val="100000"/>
              </a:lnSpc>
              <a:spcBef>
                <a:spcPts val="0"/>
              </a:spcBef>
              <a:spcAft>
                <a:spcPts val="0"/>
              </a:spcAft>
              <a:buSzPct val="100000"/>
              <a:buNone/>
            </a:pPr>
            <a:r>
              <a:rPr lang="zh-CN" altLang="en-US" sz="6600" dirty="0">
                <a:solidFill>
                  <a:schemeClr val="accent1">
                    <a:lumMod val="75000"/>
                  </a:schemeClr>
                </a:solidFill>
                <a:sym typeface="汉仪中黑S" panose="00020600040101010101" pitchFamily="18" charset="-122"/>
              </a:rPr>
              <a:t>感谢聆听</a:t>
            </a:r>
            <a:endParaRPr lang="zh-CN" altLang="en-US" sz="6600" dirty="0">
              <a:solidFill>
                <a:schemeClr val="accent1">
                  <a:lumMod val="75000"/>
                </a:schemeClr>
              </a:solidFill>
              <a:sym typeface="汉仪中黑S" panose="00020600040101010101" pitchFamily="18"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p:nvPr>
            <p:ph type="ctrTitle" idx="1"/>
            <p:custDataLst>
              <p:tags r:id="rId1"/>
            </p:custDataLst>
          </p:nvPr>
        </p:nvSpPr>
        <p:spPr>
          <a:xfrm>
            <a:off x="4905125" y="3027569"/>
            <a:ext cx="5299325" cy="801914"/>
          </a:xfrm>
        </p:spPr>
        <p:txBody>
          <a:bodyPr>
            <a:normAutofit/>
          </a:bodyPr>
          <a:p>
            <a:pPr marL="0" indent="0" algn="l">
              <a:lnSpc>
                <a:spcPct val="100000"/>
              </a:lnSpc>
              <a:spcBef>
                <a:spcPts val="0"/>
              </a:spcBef>
              <a:spcAft>
                <a:spcPts val="0"/>
              </a:spcAft>
              <a:buSzPct val="100000"/>
              <a:buNone/>
            </a:pPr>
            <a:r>
              <a:rPr lang="zh-CN" altLang="en-US" sz="4000">
                <a:solidFill>
                  <a:schemeClr val="accent1">
                    <a:lumMod val="75000"/>
                  </a:schemeClr>
                </a:solidFill>
              </a:rPr>
              <a:t>文件的打开与关闭</a:t>
            </a:r>
            <a:endParaRPr lang="zh-CN" altLang="en-US" sz="4000">
              <a:solidFill>
                <a:schemeClr val="accent1">
                  <a:lumMod val="75000"/>
                </a:schemeClr>
              </a:solidFill>
            </a:endParaRPr>
          </a:p>
        </p:txBody>
      </p:sp>
      <p:sp>
        <p:nvSpPr>
          <p:cNvPr id="51" name="文本框 50"/>
          <p:cNvSpPr txBox="1"/>
          <p:nvPr>
            <p:custDataLst>
              <p:tags r:id="rId2"/>
            </p:custDataLst>
          </p:nvPr>
        </p:nvSpPr>
        <p:spPr>
          <a:xfrm>
            <a:off x="1987550" y="1831772"/>
            <a:ext cx="2873850" cy="3195079"/>
          </a:xfrm>
          <a:prstGeom prst="rect">
            <a:avLst/>
          </a:prstGeom>
          <a:noFill/>
          <a:ln>
            <a:noFill/>
          </a:ln>
        </p:spPr>
        <p:txBody>
          <a:bodyPr wrap="square" lIns="101600" tIns="38100" rIns="63500" bIns="38100" rtlCol="0" anchor="ctr" anchorCtr="0">
            <a:normAutofit fontScale="90000"/>
          </a:bodyPr>
          <a:p>
            <a:pPr algn="r"/>
            <a:r>
              <a:rPr lang="en-US" altLang="zh-CN" sz="16600" spc="400" dirty="0">
                <a:ln w="38100">
                  <a:solidFill>
                    <a:schemeClr val="dk1"/>
                  </a:solidFill>
                </a:ln>
                <a:solidFill>
                  <a:schemeClr val="dk1">
                    <a:lumMod val="85000"/>
                    <a:lumOff val="15000"/>
                  </a:schemeClr>
                </a:solidFill>
                <a:latin typeface="Arial Black" panose="020B0A04020102020204" charset="0"/>
                <a:ea typeface="汉仪中黑 简" panose="00020600040101010101" charset="-122"/>
                <a:cs typeface="汉仪中黑 简" panose="00020600040101010101" charset="-122"/>
              </a:rPr>
              <a:t>01</a:t>
            </a:r>
            <a:endParaRPr lang="en-US" altLang="zh-CN" sz="16600" spc="400" dirty="0">
              <a:ln w="38100">
                <a:solidFill>
                  <a:schemeClr val="dk1"/>
                </a:solidFill>
              </a:ln>
              <a:solidFill>
                <a:schemeClr val="dk1">
                  <a:lumMod val="85000"/>
                  <a:lumOff val="15000"/>
                </a:schemeClr>
              </a:solidFill>
              <a:latin typeface="Arial Black" panose="020B0A04020102020204" charset="0"/>
              <a:ea typeface="汉仪中黑 简" panose="00020600040101010101" charset="-122"/>
              <a:cs typeface="汉仪中黑 简" panose="00020600040101010101" charset="-122"/>
            </a:endParaRPr>
          </a:p>
        </p:txBody>
      </p:sp>
    </p:spTree>
    <p:custDataLst>
      <p:tags r:id="rId3"/>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8" name="图片 7" descr="VCG211367570136"/>
          <p:cNvPicPr>
            <a:picLocks noChangeAspect="1"/>
          </p:cNvPicPr>
          <p:nvPr>
            <p:custDataLst>
              <p:tags r:id="rId2"/>
            </p:custDataLst>
          </p:nvPr>
        </p:nvPicPr>
        <p:blipFill>
          <a:blip r:embed="rId1">
            <a:alphaModFix amt="97000"/>
          </a:blip>
          <a:srcRect t="-1051"/>
          <a:stretch>
            <a:fillRect/>
          </a:stretch>
        </p:blipFill>
        <p:spPr>
          <a:xfrm>
            <a:off x="579318" y="218758"/>
            <a:ext cx="11030177" cy="6346824"/>
          </a:xfrm>
          <a:prstGeom prst="rect">
            <a:avLst/>
          </a:prstGeom>
        </p:spPr>
      </p:pic>
      <p:pic>
        <p:nvPicPr>
          <p:cNvPr id="16" name="图片 15"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6" name="图片 5"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69" name="稻壳儿：耗崽 1-24"/>
          <p:cNvSpPr txBox="1"/>
          <p:nvPr/>
        </p:nvSpPr>
        <p:spPr>
          <a:xfrm>
            <a:off x="1221105" y="687070"/>
            <a:ext cx="100564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任务目标</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54" name="稻壳儿：耗崽 22-2"/>
          <p:cNvSpPr txBox="1">
            <a:spLocks noChangeArrowheads="1"/>
          </p:cNvSpPr>
          <p:nvPr>
            <p:custDataLst>
              <p:tags r:id="rId7"/>
            </p:custDataLst>
          </p:nvPr>
        </p:nvSpPr>
        <p:spPr bwMode="auto">
          <a:xfrm>
            <a:off x="1221105" y="1240790"/>
            <a:ext cx="9847580" cy="143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l" eaLnBrk="1" fontAlgn="base" hangingPunct="1">
              <a:lnSpc>
                <a:spcPct val="130000"/>
              </a:lnSpc>
              <a:spcBef>
                <a:spcPct val="0"/>
              </a:spcBef>
              <a:spcAft>
                <a:spcPct val="0"/>
              </a:spcAft>
            </a:pP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1.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会定义文件型指针；</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2.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能根据需要用不同的方式打开文件；</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3.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会正确关闭使用完的文件；</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4.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能对信息进行有效管理，具备较高的存储意识。</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p:txBody>
      </p:sp>
      <p:sp>
        <p:nvSpPr>
          <p:cNvPr id="10" name="稻壳儿：耗崽 1-24"/>
          <p:cNvSpPr txBox="1"/>
          <p:nvPr/>
        </p:nvSpPr>
        <p:spPr>
          <a:xfrm>
            <a:off x="1221105" y="2835275"/>
            <a:ext cx="100564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任务描述</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11" name="稻壳儿：耗崽 22-2"/>
          <p:cNvSpPr txBox="1">
            <a:spLocks noChangeArrowheads="1"/>
          </p:cNvSpPr>
          <p:nvPr>
            <p:custDataLst>
              <p:tags r:id="rId8"/>
            </p:custDataLst>
          </p:nvPr>
        </p:nvSpPr>
        <p:spPr bwMode="auto">
          <a:xfrm>
            <a:off x="1221105" y="3583305"/>
            <a:ext cx="9847580" cy="359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l" eaLnBrk="1" fontAlgn="base" hangingPunct="1">
              <a:lnSpc>
                <a:spcPct val="130000"/>
              </a:lnSpc>
              <a:spcBef>
                <a:spcPct val="0"/>
              </a:spcBef>
              <a:spcAft>
                <a:spcPct val="0"/>
              </a:spcAft>
            </a:pP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打开当前目录中的</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test.dat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文件，判断并输出文件打开状态信息，然后关闭文件。</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p:txBody>
      </p:sp>
      <p:sp>
        <p:nvSpPr>
          <p:cNvPr id="2" name="稻壳儿：耗崽 1-24"/>
          <p:cNvSpPr txBox="1"/>
          <p:nvPr/>
        </p:nvSpPr>
        <p:spPr>
          <a:xfrm>
            <a:off x="1221105" y="4137025"/>
            <a:ext cx="10056495" cy="553720"/>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任务分析</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3" name="稻壳儿：耗崽 22-2"/>
          <p:cNvSpPr txBox="1">
            <a:spLocks noChangeArrowheads="1"/>
          </p:cNvSpPr>
          <p:nvPr>
            <p:custDataLst>
              <p:tags r:id="rId9"/>
            </p:custDataLst>
          </p:nvPr>
        </p:nvSpPr>
        <p:spPr bwMode="auto">
          <a:xfrm>
            <a:off x="1221105" y="4885055"/>
            <a:ext cx="9847580" cy="143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l" eaLnBrk="1" fontAlgn="base" hangingPunct="1">
              <a:lnSpc>
                <a:spcPct val="130000"/>
              </a:lnSpc>
              <a:spcBef>
                <a:spcPct val="0"/>
              </a:spcBef>
              <a:spcAft>
                <a:spcPct val="0"/>
              </a:spcAft>
            </a:pP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1.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定义一个文件指针</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fp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备用；</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2.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利用</a:t>
            </a: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 fopen()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函数打开文件；</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3.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判断文件是否打开成功，并输出文件状态信息；</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a:p>
            <a:pPr lvl="0" algn="l" eaLnBrk="1" fontAlgn="base" hangingPunct="1">
              <a:lnSpc>
                <a:spcPct val="130000"/>
              </a:lnSpc>
              <a:spcBef>
                <a:spcPct val="0"/>
              </a:spcBef>
              <a:spcAft>
                <a:spcPct val="0"/>
              </a:spcAft>
            </a:pPr>
            <a:r>
              <a:rPr lang="en-US" altLang="zh-CN"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4. </a:t>
            </a:r>
            <a:r>
              <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rPr>
              <a:t>关闭文件。</a:t>
            </a:r>
            <a:endParaRPr lang="zh-CN" altLang="en-US" dirty="0">
              <a:solidFill>
                <a:schemeClr val="dk1"/>
              </a:solidFill>
              <a:latin typeface="汉仪中黑 简" panose="00020600040101010101" charset="-122"/>
              <a:ea typeface="汉仪中黑 简" panose="00020600040101010101" charset="-122"/>
              <a:cs typeface="+mn-ea"/>
              <a:sym typeface="汉仪中黑S" panose="00020600040101010101" pitchFamily="18" charset="-122"/>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custDataLst>
              <p:tags r:id="rId1"/>
            </p:custDataLst>
          </p:nvPr>
        </p:nvSpPr>
        <p:spPr>
          <a:xfrm>
            <a:off x="1090252" y="629285"/>
            <a:ext cx="10852237" cy="441964"/>
          </a:xfrm>
        </p:spPr>
        <p:txBody>
          <a:bodyPr>
            <a:noAutofit/>
          </a:bodyPr>
          <a:p>
            <a:r>
              <a:rPr lang="zh-CN" altLang="en-US" sz="3600">
                <a:solidFill>
                  <a:schemeClr val="accent1">
                    <a:lumMod val="75000"/>
                  </a:schemeClr>
                </a:solidFill>
              </a:rPr>
              <a:t>预备知识</a:t>
            </a:r>
            <a:endParaRPr lang="zh-CN" altLang="en-US" sz="3600">
              <a:solidFill>
                <a:schemeClr val="accent1">
                  <a:lumMod val="75000"/>
                </a:schemeClr>
              </a:solidFill>
            </a:endParaRPr>
          </a:p>
        </p:txBody>
      </p:sp>
      <p:sp>
        <p:nvSpPr>
          <p:cNvPr id="10" name="标题 5"/>
          <p:cNvSpPr>
            <a:spLocks noGrp="1"/>
          </p:cNvSpPr>
          <p:nvPr>
            <p:custDataLst>
              <p:tags r:id="rId2"/>
            </p:custDataLst>
          </p:nvPr>
        </p:nvSpPr>
        <p:spPr>
          <a:xfrm>
            <a:off x="1207135" y="1071245"/>
            <a:ext cx="2783205" cy="634365"/>
          </a:xfrm>
          <a:prstGeom prst="rect">
            <a:avLst/>
          </a:prstGeom>
        </p:spPr>
        <p:txBody>
          <a:bodyPr vert="horz" wrap="square" lIns="0" tIns="0" rIns="0" bIns="0" rtlCol="0" anchor="t" anchorCtr="0">
            <a:normAutofit fontScale="90000"/>
          </a:bodyPr>
          <a:lstStyle>
            <a:lvl1pPr algn="ctr" defTabSz="914400" rtl="0" eaLnBrk="1" fontAlgn="base" latinLnBrk="0" hangingPunct="1">
              <a:lnSpc>
                <a:spcPct val="100000"/>
              </a:lnSpc>
              <a:spcBef>
                <a:spcPct val="0"/>
              </a:spcBef>
              <a:buNone/>
              <a:defRPr sz="3200" b="1" u="none" strike="noStrike" kern="1200" cap="none" spc="300" normalizeH="0" baseline="0">
                <a:solidFill>
                  <a:schemeClr val="accent1"/>
                </a:solidFill>
                <a:uFillTx/>
                <a:latin typeface="微软雅黑" panose="020B0503020204020204" charset="-122"/>
                <a:ea typeface="微软雅黑" panose="020B0503020204020204" charset="-122"/>
                <a:cs typeface="微软雅黑" panose="020B0503020204020204" charset="-122"/>
              </a:defRPr>
            </a:lvl1pPr>
          </a:lstStyle>
          <a:p>
            <a:pPr indent="0" algn="l">
              <a:lnSpc>
                <a:spcPct val="110000"/>
              </a:lnSpc>
            </a:pPr>
            <a:r>
              <a:rPr lang="zh-CN" altLang="en-US" spc="0" dirty="0">
                <a:solidFill>
                  <a:schemeClr val="accent1">
                    <a:lumMod val="75000"/>
                  </a:schemeClr>
                </a:solidFill>
                <a:uFillTx/>
              </a:rPr>
              <a:t>一、文件型指针</a:t>
            </a:r>
            <a:endParaRPr lang="zh-CN" altLang="en-US" spc="0" dirty="0">
              <a:solidFill>
                <a:schemeClr val="accent1">
                  <a:lumMod val="75000"/>
                </a:schemeClr>
              </a:solidFill>
              <a:uFillTx/>
            </a:endParaRPr>
          </a:p>
        </p:txBody>
      </p:sp>
      <p:pic>
        <p:nvPicPr>
          <p:cNvPr id="2" name="图片 35" descr="/data/temp/1183bed6-02e8-4920-94cf-29aa8fbdb3f4/bf1dd6ae-ac42-11f0-805b-1216cf14f0a5.jpg@base@tag=imgScale&amp;m=1&amp;w=390&amp;h=209&amp;q=95bf1dd6ae-ac42-11f0-805b-1216cf14f0a5"/>
          <p:cNvPicPr>
            <a:picLocks noChangeAspect="1"/>
          </p:cNvPicPr>
          <p:nvPr>
            <p:custDataLst>
              <p:tags r:id="rId3"/>
            </p:custDataLst>
          </p:nvPr>
        </p:nvPicPr>
        <p:blipFill>
          <a:blip r:embed="rId4"/>
          <a:srcRect t="9655" b="9655"/>
          <a:stretch>
            <a:fillRect/>
          </a:stretch>
        </p:blipFill>
        <p:spPr>
          <a:xfrm>
            <a:off x="1980278" y="1578610"/>
            <a:ext cx="1405983" cy="755112"/>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1"/>
          </a:solidFill>
          <a:ln w="3175" cap="flat" cmpd="sng" algn="ctr">
            <a:solidFill>
              <a:schemeClr val="accent1">
                <a:alpha val="20000"/>
              </a:schemeClr>
            </a:solidFill>
            <a:prstDash val="solid"/>
            <a:round/>
            <a:headEnd type="none" w="med" len="med"/>
            <a:tailEnd type="none" w="med" len="med"/>
          </a:ln>
        </p:spPr>
      </p:pic>
      <p:sp>
        <p:nvSpPr>
          <p:cNvPr id="3" name="矩形 36"/>
          <p:cNvSpPr/>
          <p:nvPr>
            <p:custDataLst>
              <p:tags r:id="rId5"/>
            </p:custDataLst>
          </p:nvPr>
        </p:nvSpPr>
        <p:spPr>
          <a:xfrm>
            <a:off x="3567430" y="1849755"/>
            <a:ext cx="7579360" cy="466725"/>
          </a:xfrm>
          <a:prstGeom prst="rect">
            <a:avLst/>
          </a:prstGeom>
          <a:noFill/>
        </p:spPr>
        <p:txBody>
          <a:bodyPr wrap="square" lIns="0" tIns="0" rIns="0" bIns="0" rtlCol="0" anchor="t" anchorCtr="0">
            <a:noAutofit/>
          </a:bodyPr>
          <a:p>
            <a:pPr indent="0" fontAlgn="auto">
              <a:lnSpc>
                <a:spcPct val="12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在</a:t>
            </a:r>
            <a:r>
              <a:rPr lang="en-US" altLang="zh-CN" sz="1600">
                <a:ln>
                  <a:noFill/>
                  <a:prstDash val="sysDot"/>
                </a:ln>
                <a:solidFill>
                  <a:schemeClr val="tx1">
                    <a:lumMod val="85000"/>
                    <a:lumOff val="15000"/>
                  </a:schemeClr>
                </a:solidFill>
                <a:latin typeface="+mn-ea"/>
                <a:cs typeface="+mn-ea"/>
                <a:sym typeface="+mn-ea"/>
              </a:rPr>
              <a:t>C</a:t>
            </a:r>
            <a:r>
              <a:rPr lang="zh-CN" altLang="en-US" sz="1600">
                <a:ln>
                  <a:noFill/>
                  <a:prstDash val="sysDot"/>
                </a:ln>
                <a:solidFill>
                  <a:schemeClr val="tx1">
                    <a:lumMod val="85000"/>
                    <a:lumOff val="15000"/>
                  </a:schemeClr>
                </a:solidFill>
                <a:latin typeface="+mn-ea"/>
                <a:cs typeface="+mn-ea"/>
                <a:sym typeface="+mn-ea"/>
              </a:rPr>
              <a:t>语言中，文件型指针是一个指向文件的指针变量，它使得程序能够通过这个指针来执行文件操作。</a:t>
            </a:r>
            <a:endParaRPr lang="zh-CN" altLang="en-US" sz="1600">
              <a:ln>
                <a:noFill/>
                <a:prstDash val="sysDot"/>
              </a:ln>
              <a:solidFill>
                <a:schemeClr val="tx1">
                  <a:lumMod val="85000"/>
                  <a:lumOff val="15000"/>
                </a:schemeClr>
              </a:solidFill>
              <a:latin typeface="+mn-ea"/>
              <a:cs typeface="+mn-ea"/>
              <a:sym typeface="+mn-ea"/>
            </a:endParaRPr>
          </a:p>
        </p:txBody>
      </p:sp>
      <p:sp>
        <p:nvSpPr>
          <p:cNvPr id="4" name="矩形 37"/>
          <p:cNvSpPr/>
          <p:nvPr>
            <p:custDataLst>
              <p:tags r:id="rId6"/>
            </p:custDataLst>
          </p:nvPr>
        </p:nvSpPr>
        <p:spPr>
          <a:xfrm>
            <a:off x="3567430" y="1610360"/>
            <a:ext cx="7579360" cy="210820"/>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1600" b="1">
                <a:solidFill>
                  <a:schemeClr val="accent1"/>
                </a:solidFill>
                <a:latin typeface="+mn-ea"/>
                <a:cs typeface="+mn-ea"/>
              </a:rPr>
              <a:t>文件型指针的定义</a:t>
            </a:r>
            <a:endParaRPr lang="zh-CN" altLang="en-US" sz="1600" b="1">
              <a:solidFill>
                <a:schemeClr val="accent1"/>
              </a:solidFill>
              <a:latin typeface="+mn-ea"/>
              <a:cs typeface="+mn-ea"/>
            </a:endParaRPr>
          </a:p>
        </p:txBody>
      </p:sp>
      <p:pic>
        <p:nvPicPr>
          <p:cNvPr id="7" name="图片 4" descr="/data/temp/1183bed6-02e8-4920-94cf-29aa8fbdb3f4/bf1dd729-ac42-11f0-805b-1216cf14f0a5.jpg@base@tag=imgScale&amp;m=1&amp;w=390&amp;h=209&amp;q=95bf1dd729-ac42-11f0-805b-1216cf14f0a5"/>
          <p:cNvPicPr>
            <a:picLocks noChangeAspect="1"/>
          </p:cNvPicPr>
          <p:nvPr>
            <p:custDataLst>
              <p:tags r:id="rId7"/>
            </p:custDataLst>
          </p:nvPr>
        </p:nvPicPr>
        <p:blipFill>
          <a:blip r:embed="rId8"/>
          <a:srcRect t="2284" b="2284"/>
          <a:stretch>
            <a:fillRect/>
          </a:stretch>
        </p:blipFill>
        <p:spPr>
          <a:xfrm>
            <a:off x="1980278" y="2537119"/>
            <a:ext cx="1405983" cy="753841"/>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2"/>
          </a:solidFill>
          <a:ln w="3175" cap="flat" cmpd="sng" algn="ctr">
            <a:solidFill>
              <a:schemeClr val="accent2">
                <a:alpha val="20000"/>
              </a:schemeClr>
            </a:solidFill>
            <a:prstDash val="solid"/>
            <a:round/>
            <a:headEnd type="none" w="med" len="med"/>
            <a:tailEnd type="none" w="med" len="med"/>
          </a:ln>
        </p:spPr>
      </p:pic>
      <p:sp>
        <p:nvSpPr>
          <p:cNvPr id="8" name="矩形 40"/>
          <p:cNvSpPr/>
          <p:nvPr>
            <p:custDataLst>
              <p:tags r:id="rId9"/>
            </p:custDataLst>
          </p:nvPr>
        </p:nvSpPr>
        <p:spPr>
          <a:xfrm>
            <a:off x="3567430" y="2807335"/>
            <a:ext cx="7579360" cy="466725"/>
          </a:xfrm>
          <a:prstGeom prst="rect">
            <a:avLst/>
          </a:prstGeom>
          <a:noFill/>
        </p:spPr>
        <p:txBody>
          <a:bodyPr wrap="square" lIns="0" tIns="0" rIns="0" bIns="0" rtlCol="0" anchor="t" anchorCtr="0">
            <a:noAutofit/>
          </a:bodyPr>
          <a:p>
            <a:pPr indent="0" fontAlgn="auto">
              <a:lnSpc>
                <a:spcPct val="12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文件型指针是文件操作的核心，通过它，程序可以打开、读取、写入以及关闭文件，实现数据的持久化存储和读取。</a:t>
            </a:r>
            <a:endParaRPr lang="zh-CN" altLang="en-US" sz="1600">
              <a:ln>
                <a:noFill/>
                <a:prstDash val="sysDot"/>
              </a:ln>
              <a:solidFill>
                <a:schemeClr val="tx1">
                  <a:lumMod val="85000"/>
                  <a:lumOff val="15000"/>
                </a:schemeClr>
              </a:solidFill>
              <a:latin typeface="+mn-ea"/>
              <a:cs typeface="+mn-ea"/>
              <a:sym typeface="+mn-ea"/>
            </a:endParaRPr>
          </a:p>
        </p:txBody>
      </p:sp>
      <p:sp>
        <p:nvSpPr>
          <p:cNvPr id="9" name="矩形 41"/>
          <p:cNvSpPr/>
          <p:nvPr>
            <p:custDataLst>
              <p:tags r:id="rId10"/>
            </p:custDataLst>
          </p:nvPr>
        </p:nvSpPr>
        <p:spPr>
          <a:xfrm>
            <a:off x="3567430" y="2569210"/>
            <a:ext cx="7579360" cy="210820"/>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1600" b="1">
                <a:solidFill>
                  <a:schemeClr val="accent2"/>
                </a:solidFill>
                <a:latin typeface="+mn-ea"/>
                <a:cs typeface="+mn-ea"/>
              </a:rPr>
              <a:t>文件型指针的作用</a:t>
            </a:r>
            <a:endParaRPr lang="zh-CN" altLang="en-US" sz="1600" b="1">
              <a:solidFill>
                <a:schemeClr val="accent2"/>
              </a:solidFill>
              <a:latin typeface="+mn-ea"/>
              <a:cs typeface="+mn-ea"/>
            </a:endParaRPr>
          </a:p>
        </p:txBody>
      </p:sp>
      <p:pic>
        <p:nvPicPr>
          <p:cNvPr id="11" name="图片 11" descr="/data/temp/1183bed6-02e8-4920-94cf-29aa8fbdb3f4/bf1dd781-ac42-11f0-805b-1216cf14f0a5.jpg@base@tag=imgScale&amp;m=1&amp;w=390&amp;h=209&amp;q=95bf1dd781-ac42-11f0-805b-1216cf14f0a5"/>
          <p:cNvPicPr>
            <a:picLocks noChangeAspect="1"/>
          </p:cNvPicPr>
          <p:nvPr>
            <p:custDataLst>
              <p:tags r:id="rId11"/>
            </p:custDataLst>
          </p:nvPr>
        </p:nvPicPr>
        <p:blipFill>
          <a:blip r:embed="rId12"/>
          <a:srcRect t="8766" b="10680"/>
          <a:stretch>
            <a:fillRect/>
          </a:stretch>
        </p:blipFill>
        <p:spPr>
          <a:xfrm>
            <a:off x="1980278" y="3494358"/>
            <a:ext cx="1405983" cy="753841"/>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3"/>
          </a:solidFill>
          <a:ln w="3175" cap="flat" cmpd="sng" algn="ctr">
            <a:solidFill>
              <a:schemeClr val="accent3">
                <a:alpha val="20000"/>
              </a:schemeClr>
            </a:solidFill>
            <a:prstDash val="solid"/>
            <a:round/>
            <a:headEnd type="none" w="med" len="med"/>
            <a:tailEnd type="none" w="med" len="med"/>
          </a:ln>
        </p:spPr>
      </p:pic>
      <p:sp>
        <p:nvSpPr>
          <p:cNvPr id="13" name="矩形 44"/>
          <p:cNvSpPr/>
          <p:nvPr>
            <p:custDataLst>
              <p:tags r:id="rId13"/>
            </p:custDataLst>
          </p:nvPr>
        </p:nvSpPr>
        <p:spPr>
          <a:xfrm>
            <a:off x="3567430" y="3764280"/>
            <a:ext cx="7579360" cy="466725"/>
          </a:xfrm>
          <a:prstGeom prst="rect">
            <a:avLst/>
          </a:prstGeom>
          <a:noFill/>
        </p:spPr>
        <p:txBody>
          <a:bodyPr wrap="square" lIns="0" tIns="0" rIns="0" bIns="0" rtlCol="0" anchor="t" anchorCtr="0">
            <a:noAutofit/>
          </a:bodyPr>
          <a:p>
            <a:pPr indent="0" fontAlgn="auto">
              <a:lnSpc>
                <a:spcPct val="120000"/>
              </a:lnSpc>
              <a:spcBef>
                <a:spcPct val="0"/>
              </a:spcBef>
              <a:spcAft>
                <a:spcPct val="0"/>
              </a:spcAft>
            </a:pPr>
            <a:r>
              <a:rPr lang="en-US" altLang="en-US" sz="1600">
                <a:ln>
                  <a:noFill/>
                  <a:prstDash val="sysDot"/>
                </a:ln>
                <a:solidFill>
                  <a:schemeClr val="tx1">
                    <a:lumMod val="85000"/>
                    <a:lumOff val="15000"/>
                  </a:schemeClr>
                </a:solidFill>
                <a:latin typeface="+mn-ea"/>
                <a:cs typeface="+mn-ea"/>
                <a:sym typeface="+mn-ea"/>
              </a:rPr>
              <a:t>FILE</a:t>
            </a:r>
            <a:r>
              <a:rPr lang="zh-CN" altLang="en-US" sz="1600">
                <a:ln>
                  <a:noFill/>
                  <a:prstDash val="sysDot"/>
                </a:ln>
                <a:solidFill>
                  <a:schemeClr val="tx1">
                    <a:lumMod val="85000"/>
                    <a:lumOff val="15000"/>
                  </a:schemeClr>
                </a:solidFill>
                <a:latin typeface="+mn-ea"/>
                <a:cs typeface="+mn-ea"/>
                <a:sym typeface="+mn-ea"/>
              </a:rPr>
              <a:t>是一个在头文件“</a:t>
            </a:r>
            <a:r>
              <a:rPr lang="en-US" altLang="zh-CN" sz="1600">
                <a:ln>
                  <a:noFill/>
                  <a:prstDash val="sysDot"/>
                </a:ln>
                <a:solidFill>
                  <a:schemeClr val="tx1">
                    <a:lumMod val="85000"/>
                    <a:lumOff val="15000"/>
                  </a:schemeClr>
                </a:solidFill>
                <a:latin typeface="+mn-ea"/>
                <a:cs typeface="+mn-ea"/>
                <a:sym typeface="+mn-ea"/>
              </a:rPr>
              <a:t>stdio.h</a:t>
            </a:r>
            <a:r>
              <a:rPr lang="zh-CN" altLang="en-US" sz="1600">
                <a:ln>
                  <a:noFill/>
                  <a:prstDash val="sysDot"/>
                </a:ln>
                <a:solidFill>
                  <a:schemeClr val="tx1">
                    <a:lumMod val="85000"/>
                    <a:lumOff val="15000"/>
                  </a:schemeClr>
                </a:solidFill>
                <a:latin typeface="+mn-ea"/>
                <a:cs typeface="+mn-ea"/>
                <a:sym typeface="+mn-ea"/>
              </a:rPr>
              <a:t>”中定义的结构类型，它包含了文件操作所需的所有信息，如文件位置指示器、错误状态等。</a:t>
            </a:r>
            <a:endParaRPr lang="zh-CN" altLang="en-US" sz="1600">
              <a:ln>
                <a:noFill/>
                <a:prstDash val="sysDot"/>
              </a:ln>
              <a:solidFill>
                <a:schemeClr val="tx1">
                  <a:lumMod val="85000"/>
                  <a:lumOff val="15000"/>
                </a:schemeClr>
              </a:solidFill>
              <a:latin typeface="+mn-ea"/>
              <a:cs typeface="+mn-ea"/>
              <a:sym typeface="+mn-ea"/>
            </a:endParaRPr>
          </a:p>
        </p:txBody>
      </p:sp>
      <p:sp>
        <p:nvSpPr>
          <p:cNvPr id="14" name="矩形 45"/>
          <p:cNvSpPr/>
          <p:nvPr>
            <p:custDataLst>
              <p:tags r:id="rId14"/>
            </p:custDataLst>
          </p:nvPr>
        </p:nvSpPr>
        <p:spPr>
          <a:xfrm>
            <a:off x="3567430" y="3525520"/>
            <a:ext cx="7579360" cy="210820"/>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en-US" altLang="en-US" sz="1600" b="1">
                <a:solidFill>
                  <a:schemeClr val="accent3"/>
                </a:solidFill>
                <a:latin typeface="+mn-ea"/>
                <a:cs typeface="+mn-ea"/>
              </a:rPr>
              <a:t>FILE</a:t>
            </a:r>
            <a:r>
              <a:rPr lang="zh-CN" altLang="en-US" sz="1600" b="1">
                <a:solidFill>
                  <a:schemeClr val="accent3"/>
                </a:solidFill>
                <a:latin typeface="+mn-ea"/>
                <a:cs typeface="+mn-ea"/>
              </a:rPr>
              <a:t>结构类型简介</a:t>
            </a:r>
            <a:endParaRPr lang="zh-CN" altLang="en-US" sz="1600" b="1">
              <a:solidFill>
                <a:schemeClr val="accent3"/>
              </a:solidFill>
              <a:latin typeface="+mn-ea"/>
              <a:cs typeface="+mn-ea"/>
            </a:endParaRPr>
          </a:p>
        </p:txBody>
      </p:sp>
      <p:pic>
        <p:nvPicPr>
          <p:cNvPr id="15" name="图片 5" descr="/data/temp/1183bed6-02e8-4920-94cf-29aa8fbdb3f4/bf1dd8a6-ac42-11f0-805b-1216cf14f0a5.jpg@base@tag=imgScale&amp;m=1&amp;w=390&amp;h=209&amp;q=95bf1dd8a6-ac42-11f0-805b-1216cf14f0a5"/>
          <p:cNvPicPr>
            <a:picLocks noChangeAspect="1"/>
          </p:cNvPicPr>
          <p:nvPr>
            <p:custDataLst>
              <p:tags r:id="rId15"/>
            </p:custDataLst>
          </p:nvPr>
        </p:nvPicPr>
        <p:blipFill rotWithShape="1">
          <a:blip r:embed="rId16"/>
          <a:srcRect t="9723" b="9723"/>
          <a:stretch>
            <a:fillRect/>
          </a:stretch>
        </p:blipFill>
        <p:spPr>
          <a:xfrm>
            <a:off x="1980278" y="4451596"/>
            <a:ext cx="1405983" cy="753841"/>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4"/>
          </a:solidFill>
          <a:ln w="3175" cap="flat" cmpd="sng" algn="ctr">
            <a:solidFill>
              <a:schemeClr val="accent4">
                <a:alpha val="20000"/>
              </a:schemeClr>
            </a:solidFill>
            <a:prstDash val="solid"/>
            <a:round/>
            <a:headEnd type="none" w="med" len="med"/>
            <a:tailEnd type="none" w="med" len="med"/>
          </a:ln>
        </p:spPr>
      </p:pic>
      <p:sp>
        <p:nvSpPr>
          <p:cNvPr id="16" name="矩形 48"/>
          <p:cNvSpPr/>
          <p:nvPr>
            <p:custDataLst>
              <p:tags r:id="rId17"/>
            </p:custDataLst>
          </p:nvPr>
        </p:nvSpPr>
        <p:spPr>
          <a:xfrm>
            <a:off x="3567430" y="4721860"/>
            <a:ext cx="7579360" cy="466725"/>
          </a:xfrm>
          <a:prstGeom prst="rect">
            <a:avLst/>
          </a:prstGeom>
          <a:noFill/>
        </p:spPr>
        <p:txBody>
          <a:bodyPr wrap="square" lIns="0" tIns="0" rIns="0" bIns="0" rtlCol="0" anchor="t" anchorCtr="0">
            <a:noAutofit/>
          </a:bodyPr>
          <a:p>
            <a:pPr indent="0" fontAlgn="auto">
              <a:lnSpc>
                <a:spcPct val="12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声明文件型指针的格式为</a:t>
            </a:r>
            <a:r>
              <a:rPr lang="en-US" altLang="zh-CN" sz="1600">
                <a:ln>
                  <a:noFill/>
                  <a:prstDash val="sysDot"/>
                </a:ln>
                <a:solidFill>
                  <a:schemeClr val="tx1">
                    <a:lumMod val="85000"/>
                    <a:lumOff val="15000"/>
                  </a:schemeClr>
                </a:solidFill>
                <a:latin typeface="+mn-ea"/>
                <a:cs typeface="+mn-ea"/>
                <a:sym typeface="+mn-ea"/>
              </a:rPr>
              <a:t>`FILE *</a:t>
            </a:r>
            <a:r>
              <a:rPr lang="zh-CN" altLang="en-US" sz="1600">
                <a:ln>
                  <a:noFill/>
                  <a:prstDash val="sysDot"/>
                </a:ln>
                <a:solidFill>
                  <a:schemeClr val="tx1">
                    <a:lumMod val="85000"/>
                    <a:lumOff val="15000"/>
                  </a:schemeClr>
                </a:solidFill>
                <a:latin typeface="+mn-ea"/>
                <a:cs typeface="+mn-ea"/>
                <a:sym typeface="+mn-ea"/>
              </a:rPr>
              <a:t>指针变量名</a:t>
            </a:r>
            <a:r>
              <a:rPr lang="en-US" altLang="zh-CN" sz="1600">
                <a:ln>
                  <a:noFill/>
                  <a:prstDash val="sysDot"/>
                </a:ln>
                <a:solidFill>
                  <a:schemeClr val="tx1">
                    <a:lumMod val="85000"/>
                    <a:lumOff val="15000"/>
                  </a:schemeClr>
                </a:solidFill>
                <a:latin typeface="+mn-ea"/>
                <a:cs typeface="+mn-ea"/>
                <a:sym typeface="+mn-ea"/>
              </a:rPr>
              <a:t>;`</a:t>
            </a:r>
            <a:r>
              <a:rPr lang="zh-CN" altLang="en-US" sz="1600">
                <a:ln>
                  <a:noFill/>
                  <a:prstDash val="sysDot"/>
                </a:ln>
                <a:solidFill>
                  <a:schemeClr val="tx1">
                    <a:lumMod val="85000"/>
                    <a:lumOff val="15000"/>
                  </a:schemeClr>
                </a:solidFill>
                <a:latin typeface="+mn-ea"/>
                <a:cs typeface="+mn-ea"/>
                <a:sym typeface="+mn-ea"/>
              </a:rPr>
              <a:t>，其中</a:t>
            </a:r>
            <a:r>
              <a:rPr lang="en-US" altLang="zh-CN" sz="1600">
                <a:ln>
                  <a:noFill/>
                  <a:prstDash val="sysDot"/>
                </a:ln>
                <a:solidFill>
                  <a:schemeClr val="tx1">
                    <a:lumMod val="85000"/>
                    <a:lumOff val="15000"/>
                  </a:schemeClr>
                </a:solidFill>
                <a:latin typeface="+mn-ea"/>
                <a:cs typeface="+mn-ea"/>
                <a:sym typeface="+mn-ea"/>
              </a:rPr>
              <a:t>FILE</a:t>
            </a:r>
            <a:r>
              <a:rPr lang="zh-CN" altLang="en-US" sz="1600">
                <a:ln>
                  <a:noFill/>
                  <a:prstDash val="sysDot"/>
                </a:ln>
                <a:solidFill>
                  <a:schemeClr val="tx1">
                    <a:lumMod val="85000"/>
                    <a:lumOff val="15000"/>
                  </a:schemeClr>
                </a:solidFill>
                <a:latin typeface="+mn-ea"/>
                <a:cs typeface="+mn-ea"/>
                <a:sym typeface="+mn-ea"/>
              </a:rPr>
              <a:t>类型已在“</a:t>
            </a:r>
            <a:r>
              <a:rPr lang="en-US" altLang="zh-CN" sz="1600">
                <a:ln>
                  <a:noFill/>
                  <a:prstDash val="sysDot"/>
                </a:ln>
                <a:solidFill>
                  <a:schemeClr val="tx1">
                    <a:lumMod val="85000"/>
                    <a:lumOff val="15000"/>
                  </a:schemeClr>
                </a:solidFill>
                <a:latin typeface="+mn-ea"/>
                <a:cs typeface="+mn-ea"/>
                <a:sym typeface="+mn-ea"/>
              </a:rPr>
              <a:t>stdio.h</a:t>
            </a:r>
            <a:r>
              <a:rPr lang="zh-CN" altLang="en-US" sz="1600">
                <a:ln>
                  <a:noFill/>
                  <a:prstDash val="sysDot"/>
                </a:ln>
                <a:solidFill>
                  <a:schemeClr val="tx1">
                    <a:lumMod val="85000"/>
                    <a:lumOff val="15000"/>
                  </a:schemeClr>
                </a:solidFill>
                <a:latin typeface="+mn-ea"/>
                <a:cs typeface="+mn-ea"/>
                <a:sym typeface="+mn-ea"/>
              </a:rPr>
              <a:t>”中定义，使用时只需包含该头文件。</a:t>
            </a:r>
            <a:endParaRPr lang="zh-CN" altLang="en-US" sz="1600">
              <a:ln>
                <a:noFill/>
                <a:prstDash val="sysDot"/>
              </a:ln>
              <a:solidFill>
                <a:schemeClr val="tx1">
                  <a:lumMod val="85000"/>
                  <a:lumOff val="15000"/>
                </a:schemeClr>
              </a:solidFill>
              <a:latin typeface="+mn-ea"/>
              <a:cs typeface="+mn-ea"/>
              <a:sym typeface="+mn-ea"/>
            </a:endParaRPr>
          </a:p>
        </p:txBody>
      </p:sp>
      <p:sp>
        <p:nvSpPr>
          <p:cNvPr id="17" name="矩形 49"/>
          <p:cNvSpPr/>
          <p:nvPr>
            <p:custDataLst>
              <p:tags r:id="rId18"/>
            </p:custDataLst>
          </p:nvPr>
        </p:nvSpPr>
        <p:spPr>
          <a:xfrm>
            <a:off x="3567430" y="4482465"/>
            <a:ext cx="7579360" cy="210820"/>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1600" b="1">
                <a:solidFill>
                  <a:schemeClr val="accent4"/>
                </a:solidFill>
                <a:latin typeface="+mn-ea"/>
                <a:cs typeface="+mn-ea"/>
              </a:rPr>
              <a:t>如何声明文件型指针</a:t>
            </a:r>
            <a:endParaRPr lang="zh-CN" altLang="en-US" sz="1600" b="1">
              <a:solidFill>
                <a:schemeClr val="accent4"/>
              </a:solidFill>
              <a:latin typeface="+mn-ea"/>
              <a:cs typeface="+mn-ea"/>
            </a:endParaRPr>
          </a:p>
        </p:txBody>
      </p:sp>
      <p:pic>
        <p:nvPicPr>
          <p:cNvPr id="18" name="图片 9" descr="/data/temp/1183bed6-02e8-4920-94cf-29aa8fbdb3f4/bf1ddb5c-ac42-11f0-805b-1216cf14f0a5.jpg@base@tag=imgScale&amp;m=1&amp;w=390&amp;h=209&amp;q=95bf1ddb5c-ac42-11f0-805b-1216cf14f0a5"/>
          <p:cNvPicPr>
            <a:picLocks noChangeAspect="1"/>
          </p:cNvPicPr>
          <p:nvPr>
            <p:custDataLst>
              <p:tags r:id="rId19"/>
            </p:custDataLst>
          </p:nvPr>
        </p:nvPicPr>
        <p:blipFill rotWithShape="1">
          <a:blip r:embed="rId20"/>
          <a:srcRect t="2284" b="2284"/>
          <a:stretch>
            <a:fillRect/>
          </a:stretch>
        </p:blipFill>
        <p:spPr>
          <a:xfrm>
            <a:off x="1980278" y="5408834"/>
            <a:ext cx="1405983" cy="753841"/>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5"/>
          </a:solidFill>
          <a:ln w="3175" cap="flat" cmpd="sng" algn="ctr">
            <a:solidFill>
              <a:schemeClr val="accent5">
                <a:alpha val="20000"/>
              </a:schemeClr>
            </a:solidFill>
            <a:prstDash val="solid"/>
            <a:round/>
            <a:headEnd type="none" w="med" len="med"/>
            <a:tailEnd type="none" w="med" len="med"/>
          </a:ln>
        </p:spPr>
      </p:pic>
      <p:sp>
        <p:nvSpPr>
          <p:cNvPr id="19" name="矩形 10"/>
          <p:cNvSpPr/>
          <p:nvPr>
            <p:custDataLst>
              <p:tags r:id="rId21"/>
            </p:custDataLst>
          </p:nvPr>
        </p:nvSpPr>
        <p:spPr>
          <a:xfrm>
            <a:off x="3567430" y="5678805"/>
            <a:ext cx="7579360" cy="466725"/>
          </a:xfrm>
          <a:prstGeom prst="rect">
            <a:avLst/>
          </a:prstGeom>
          <a:noFill/>
        </p:spPr>
        <p:txBody>
          <a:bodyPr wrap="square" lIns="0" tIns="0" rIns="0" bIns="0" rtlCol="0" anchor="t" anchorCtr="0">
            <a:noAutofit/>
          </a:bodyPr>
          <a:p>
            <a:pPr indent="0" fontAlgn="auto">
              <a:lnSpc>
                <a:spcPct val="12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文件操作如打开、读取、写入和关闭等，都是通过文件指针来完成的，文件指针指向一个</a:t>
            </a:r>
            <a:r>
              <a:rPr lang="en-US" altLang="zh-CN" sz="1600">
                <a:ln>
                  <a:noFill/>
                  <a:prstDash val="sysDot"/>
                </a:ln>
                <a:solidFill>
                  <a:schemeClr val="tx1">
                    <a:lumMod val="85000"/>
                    <a:lumOff val="15000"/>
                  </a:schemeClr>
                </a:solidFill>
                <a:latin typeface="+mn-ea"/>
                <a:cs typeface="+mn-ea"/>
                <a:sym typeface="+mn-ea"/>
              </a:rPr>
              <a:t>FILE</a:t>
            </a:r>
            <a:r>
              <a:rPr lang="zh-CN" altLang="en-US" sz="1600">
                <a:ln>
                  <a:noFill/>
                  <a:prstDash val="sysDot"/>
                </a:ln>
                <a:solidFill>
                  <a:schemeClr val="tx1">
                    <a:lumMod val="85000"/>
                    <a:lumOff val="15000"/>
                  </a:schemeClr>
                </a:solidFill>
                <a:latin typeface="+mn-ea"/>
                <a:cs typeface="+mn-ea"/>
                <a:sym typeface="+mn-ea"/>
              </a:rPr>
              <a:t>结构，该结构包含了进行这些操作所需的所有信息。</a:t>
            </a:r>
            <a:endParaRPr lang="zh-CN" altLang="en-US" sz="1600">
              <a:ln>
                <a:noFill/>
                <a:prstDash val="sysDot"/>
              </a:ln>
              <a:solidFill>
                <a:schemeClr val="tx1">
                  <a:lumMod val="85000"/>
                  <a:lumOff val="15000"/>
                </a:schemeClr>
              </a:solidFill>
              <a:latin typeface="+mn-ea"/>
              <a:cs typeface="+mn-ea"/>
              <a:sym typeface="+mn-ea"/>
            </a:endParaRPr>
          </a:p>
        </p:txBody>
      </p:sp>
      <p:sp>
        <p:nvSpPr>
          <p:cNvPr id="20" name="矩形 12"/>
          <p:cNvSpPr/>
          <p:nvPr>
            <p:custDataLst>
              <p:tags r:id="rId22"/>
            </p:custDataLst>
          </p:nvPr>
        </p:nvSpPr>
        <p:spPr>
          <a:xfrm>
            <a:off x="3567430" y="5440045"/>
            <a:ext cx="7579360" cy="210820"/>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1600" b="1">
                <a:solidFill>
                  <a:schemeClr val="accent5"/>
                </a:solidFill>
                <a:latin typeface="+mn-ea"/>
                <a:cs typeface="+mn-ea"/>
              </a:rPr>
              <a:t>文件操作与文件指针</a:t>
            </a:r>
            <a:endParaRPr lang="zh-CN" altLang="en-US" sz="1600" b="1">
              <a:solidFill>
                <a:schemeClr val="accent5"/>
              </a:solidFill>
              <a:latin typeface="+mn-ea"/>
              <a:cs typeface="+mn-ea"/>
            </a:endParaRPr>
          </a:p>
        </p:txBody>
      </p:sp>
    </p:spTree>
    <p:custDataLst>
      <p:tags r:id="rId23"/>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6" name="图片 5" descr="VCG211367570136"/>
          <p:cNvPicPr>
            <a:picLocks noChangeAspect="1"/>
          </p:cNvPicPr>
          <p:nvPr>
            <p:custDataLst>
              <p:tags r:id="rId2"/>
            </p:custDataLst>
          </p:nvPr>
        </p:nvPicPr>
        <p:blipFill>
          <a:blip r:embed="rId1">
            <a:alphaModFix amt="97000"/>
          </a:blip>
          <a:srcRect t="-1051"/>
          <a:stretch>
            <a:fillRect/>
          </a:stretch>
        </p:blipFill>
        <p:spPr>
          <a:xfrm>
            <a:off x="598368" y="219393"/>
            <a:ext cx="11030177" cy="6346824"/>
          </a:xfrm>
          <a:prstGeom prst="rect">
            <a:avLst/>
          </a:prstGeom>
        </p:spPr>
      </p:pic>
      <p:pic>
        <p:nvPicPr>
          <p:cNvPr id="2" name="图片 1"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32" name="稻壳儿：耗崽 1-24"/>
          <p:cNvSpPr txBox="1"/>
          <p:nvPr/>
        </p:nvSpPr>
        <p:spPr>
          <a:xfrm>
            <a:off x="1061085" y="641350"/>
            <a:ext cx="10069195" cy="984885"/>
          </a:xfrm>
          <a:prstGeom prst="rect">
            <a:avLst/>
          </a:prstGeom>
          <a:noFill/>
        </p:spPr>
        <p:txBody>
          <a:bodyPr wrap="square" lIns="0" tIns="0" rIns="0" bIns="0" rtlCol="0">
            <a:spAutoFit/>
          </a:bodyPr>
          <a:lstStyle/>
          <a:p>
            <a:pPr lvl="0"/>
            <a:r>
              <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二、文件的打开与关闭</a:t>
            </a:r>
            <a:endParaRPr lang="zh-CN" altLang="en-US" sz="36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a:p>
            <a:pPr lvl="0"/>
            <a:r>
              <a:rPr lang="en-US" altLang="zh-CN" sz="28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1. </a:t>
            </a:r>
            <a:r>
              <a:rPr lang="zh-CN" altLang="en-US" sz="28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文件的打开</a:t>
            </a:r>
            <a:r>
              <a:rPr lang="en-US" altLang="zh-CN" sz="28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rPr>
              <a:t>——fopen()</a:t>
            </a:r>
            <a:endParaRPr lang="en-US" altLang="zh-CN" sz="2800" b="1" dirty="0">
              <a:solidFill>
                <a:schemeClr val="accent1">
                  <a:lumMod val="75000"/>
                </a:schemeClr>
              </a:solidFill>
              <a:latin typeface="汉仪中黑 简" panose="00020600040101010101" charset="-122"/>
              <a:ea typeface="汉仪中黑 简" panose="00020600040101010101" charset="-122"/>
              <a:cs typeface="汉仪中黑S" panose="00020600040101010101" pitchFamily="18" charset="-122"/>
              <a:sym typeface="汉仪中黑S" panose="00020600040101010101" pitchFamily="18" charset="-122"/>
            </a:endParaRPr>
          </a:p>
        </p:txBody>
      </p:sp>
      <p:sp>
        <p:nvSpPr>
          <p:cNvPr id="52" name="稻壳儿：耗崽 2"/>
          <p:cNvSpPr/>
          <p:nvPr>
            <p:custDataLst>
              <p:tags r:id="rId7"/>
            </p:custDataLst>
          </p:nvPr>
        </p:nvSpPr>
        <p:spPr>
          <a:xfrm>
            <a:off x="1061085" y="1819275"/>
            <a:ext cx="9471025" cy="318325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p:txBody>
      </p:sp>
      <p:sp>
        <p:nvSpPr>
          <p:cNvPr id="20491" name="稻壳儿：耗崽 3-2"/>
          <p:cNvSpPr>
            <a:spLocks noChangeArrowheads="1"/>
          </p:cNvSpPr>
          <p:nvPr>
            <p:custDataLst>
              <p:tags r:id="rId8"/>
            </p:custDataLst>
          </p:nvPr>
        </p:nvSpPr>
        <p:spPr bwMode="auto">
          <a:xfrm>
            <a:off x="1575435" y="1948815"/>
            <a:ext cx="8312785" cy="2971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30000"/>
              </a:lnSpc>
            </a:pP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所谓打开文件，实际上是建立文件的各种有关信息，并使文件指针指向该文件，以便进行其他操作。</a:t>
            </a:r>
            <a:endPar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a:p>
            <a:pPr algn="just">
              <a:lnSpc>
                <a:spcPct val="130000"/>
              </a:lnSpc>
            </a:pP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打开文件的函数是</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fopen()</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，其一般形式为：</a:t>
            </a:r>
            <a:endPar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a:p>
            <a:pPr algn="just">
              <a:lnSpc>
                <a:spcPct val="130000"/>
              </a:lnSpc>
            </a:pP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文件指针</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=fopen(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文件名</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文件使用方式</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a:t>
            </a:r>
            <a:endPar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a:p>
            <a:pPr algn="just">
              <a:lnSpc>
                <a:spcPct val="130000"/>
              </a:lnSpc>
            </a:pP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【功能】按照</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文件使用方式</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打开</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&lt;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文件名</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 &gt; </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指定的文件，并使</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文件指针</a:t>
            </a: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a:t>
            </a: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指向该文件。</a:t>
            </a:r>
            <a:endPar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a:p>
            <a:pPr algn="just">
              <a:lnSpc>
                <a:spcPct val="130000"/>
              </a:lnSpc>
            </a:pPr>
            <a:r>
              <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例如：</a:t>
            </a:r>
            <a:endPar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a:p>
            <a:pPr algn="just">
              <a:lnSpc>
                <a:spcPct val="130000"/>
              </a:lnSpc>
            </a:pP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FILE *f1;</a:t>
            </a:r>
            <a:endPar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a:p>
            <a:pPr algn="just">
              <a:lnSpc>
                <a:spcPct val="130000"/>
              </a:lnSpc>
            </a:pPr>
            <a:r>
              <a:rPr lang="en-US" altLang="zh-CN"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rPr>
              <a:t>f1=fopen("fi le.txt","r");</a:t>
            </a:r>
            <a:endParaRPr lang="zh-CN" altLang="en-US" sz="1600" spc="300" dirty="0">
              <a:solidFill>
                <a:schemeClr val="lt1"/>
              </a:solidFill>
              <a:latin typeface="汉仪中黑 简" panose="00020600040101010101" charset="-122"/>
              <a:ea typeface="汉仪中黑 简" panose="00020600040101010101" charset="-122"/>
              <a:cs typeface="+mn-ea"/>
              <a:sym typeface="汉仪中黑S" panose="00020600040101010101" pitchFamily="18" charset="-122"/>
            </a:endParaRPr>
          </a:p>
        </p:txBody>
      </p:sp>
      <p:cxnSp>
        <p:nvCxnSpPr>
          <p:cNvPr id="22" name="稻壳儿：耗崽 7"/>
          <p:cNvCxnSpPr/>
          <p:nvPr>
            <p:custDataLst>
              <p:tags r:id="rId9"/>
            </p:custDataLst>
          </p:nvPr>
        </p:nvCxnSpPr>
        <p:spPr bwMode="auto">
          <a:xfrm>
            <a:off x="695325" y="5186363"/>
            <a:ext cx="10701338" cy="0"/>
          </a:xfrm>
          <a:prstGeom prst="line">
            <a:avLst/>
          </a:prstGeom>
          <a:ln w="25400" cmpd="sng">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6" name="图片 5" descr="VCG211367570136"/>
          <p:cNvPicPr>
            <a:picLocks noChangeAspect="1"/>
          </p:cNvPicPr>
          <p:nvPr>
            <p:custDataLst>
              <p:tags r:id="rId2"/>
            </p:custDataLst>
          </p:nvPr>
        </p:nvPicPr>
        <p:blipFill>
          <a:blip r:embed="rId1">
            <a:alphaModFix amt="97000"/>
          </a:blip>
          <a:srcRect t="-1051"/>
          <a:stretch>
            <a:fillRect/>
          </a:stretch>
        </p:blipFill>
        <p:spPr>
          <a:xfrm>
            <a:off x="598368" y="219393"/>
            <a:ext cx="11030177" cy="6346824"/>
          </a:xfrm>
          <a:prstGeom prst="rect">
            <a:avLst/>
          </a:prstGeom>
        </p:spPr>
      </p:pic>
      <p:pic>
        <p:nvPicPr>
          <p:cNvPr id="2" name="图片 1"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171" name="Freeform 3"/>
          <p:cNvSpPr/>
          <p:nvPr>
            <p:custDataLst>
              <p:tags r:id="rId7"/>
            </p:custDataLst>
          </p:nvPr>
        </p:nvSpPr>
        <p:spPr bwMode="auto">
          <a:xfrm flipV="1">
            <a:off x="6259961" y="1624875"/>
            <a:ext cx="1316103" cy="2683434"/>
          </a:xfrm>
          <a:custGeom>
            <a:avLst/>
            <a:gdLst>
              <a:gd name="T0" fmla="*/ 64 w 128"/>
              <a:gd name="T1" fmla="*/ 133 h 261"/>
              <a:gd name="T2" fmla="*/ 49 w 128"/>
              <a:gd name="T3" fmla="*/ 133 h 261"/>
              <a:gd name="T4" fmla="*/ 65 w 128"/>
              <a:gd name="T5" fmla="*/ 149 h 261"/>
              <a:gd name="T6" fmla="*/ 49 w 128"/>
              <a:gd name="T7" fmla="*/ 165 h 261"/>
              <a:gd name="T8" fmla="*/ 64 w 128"/>
              <a:gd name="T9" fmla="*/ 165 h 261"/>
              <a:gd name="T10" fmla="*/ 96 w 128"/>
              <a:gd name="T11" fmla="*/ 197 h 261"/>
              <a:gd name="T12" fmla="*/ 64 w 128"/>
              <a:gd name="T13" fmla="*/ 229 h 261"/>
              <a:gd name="T14" fmla="*/ 32 w 128"/>
              <a:gd name="T15" fmla="*/ 197 h 261"/>
              <a:gd name="T16" fmla="*/ 32 w 128"/>
              <a:gd name="T17" fmla="*/ 22 h 261"/>
              <a:gd name="T18" fmla="*/ 32 w 128"/>
              <a:gd name="T19" fmla="*/ 16 h 261"/>
              <a:gd name="T20" fmla="*/ 16 w 128"/>
              <a:gd name="T21" fmla="*/ 0 h 261"/>
              <a:gd name="T22" fmla="*/ 0 w 128"/>
              <a:gd name="T23" fmla="*/ 16 h 261"/>
              <a:gd name="T24" fmla="*/ 0 w 128"/>
              <a:gd name="T25" fmla="*/ 22 h 261"/>
              <a:gd name="T26" fmla="*/ 0 w 128"/>
              <a:gd name="T27" fmla="*/ 133 h 261"/>
              <a:gd name="T28" fmla="*/ 0 w 128"/>
              <a:gd name="T29" fmla="*/ 165 h 261"/>
              <a:gd name="T30" fmla="*/ 0 w 128"/>
              <a:gd name="T31" fmla="*/ 197 h 261"/>
              <a:gd name="T32" fmla="*/ 64 w 128"/>
              <a:gd name="T33" fmla="*/ 261 h 261"/>
              <a:gd name="T34" fmla="*/ 128 w 128"/>
              <a:gd name="T35" fmla="*/ 197 h 261"/>
              <a:gd name="T36" fmla="*/ 64 w 128"/>
              <a:gd name="T37" fmla="*/ 133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8" h="261">
                <a:moveTo>
                  <a:pt x="64" y="133"/>
                </a:moveTo>
                <a:cubicBezTo>
                  <a:pt x="49" y="133"/>
                  <a:pt x="49" y="133"/>
                  <a:pt x="49" y="133"/>
                </a:cubicBezTo>
                <a:cubicBezTo>
                  <a:pt x="65" y="149"/>
                  <a:pt x="65" y="149"/>
                  <a:pt x="65" y="149"/>
                </a:cubicBezTo>
                <a:cubicBezTo>
                  <a:pt x="49" y="165"/>
                  <a:pt x="49" y="165"/>
                  <a:pt x="49" y="165"/>
                </a:cubicBezTo>
                <a:cubicBezTo>
                  <a:pt x="64" y="165"/>
                  <a:pt x="64" y="165"/>
                  <a:pt x="64" y="165"/>
                </a:cubicBezTo>
                <a:cubicBezTo>
                  <a:pt x="82" y="165"/>
                  <a:pt x="96" y="179"/>
                  <a:pt x="96" y="197"/>
                </a:cubicBezTo>
                <a:cubicBezTo>
                  <a:pt x="96" y="215"/>
                  <a:pt x="82" y="229"/>
                  <a:pt x="64" y="229"/>
                </a:cubicBezTo>
                <a:cubicBezTo>
                  <a:pt x="46" y="229"/>
                  <a:pt x="32" y="215"/>
                  <a:pt x="32" y="197"/>
                </a:cubicBezTo>
                <a:cubicBezTo>
                  <a:pt x="32" y="22"/>
                  <a:pt x="32" y="22"/>
                  <a:pt x="32" y="22"/>
                </a:cubicBezTo>
                <a:cubicBezTo>
                  <a:pt x="32" y="16"/>
                  <a:pt x="32" y="16"/>
                  <a:pt x="32" y="16"/>
                </a:cubicBezTo>
                <a:cubicBezTo>
                  <a:pt x="16" y="0"/>
                  <a:pt x="16" y="0"/>
                  <a:pt x="16" y="0"/>
                </a:cubicBezTo>
                <a:cubicBezTo>
                  <a:pt x="0" y="16"/>
                  <a:pt x="0" y="16"/>
                  <a:pt x="0" y="16"/>
                </a:cubicBezTo>
                <a:cubicBezTo>
                  <a:pt x="0" y="22"/>
                  <a:pt x="0" y="22"/>
                  <a:pt x="0" y="22"/>
                </a:cubicBezTo>
                <a:cubicBezTo>
                  <a:pt x="0" y="133"/>
                  <a:pt x="0" y="133"/>
                  <a:pt x="0" y="133"/>
                </a:cubicBezTo>
                <a:cubicBezTo>
                  <a:pt x="0" y="165"/>
                  <a:pt x="0" y="165"/>
                  <a:pt x="0" y="165"/>
                </a:cubicBezTo>
                <a:cubicBezTo>
                  <a:pt x="0" y="197"/>
                  <a:pt x="0" y="197"/>
                  <a:pt x="0" y="197"/>
                </a:cubicBezTo>
                <a:cubicBezTo>
                  <a:pt x="0" y="232"/>
                  <a:pt x="29" y="261"/>
                  <a:pt x="64" y="261"/>
                </a:cubicBezTo>
                <a:cubicBezTo>
                  <a:pt x="99" y="261"/>
                  <a:pt x="128" y="232"/>
                  <a:pt x="128" y="197"/>
                </a:cubicBezTo>
                <a:cubicBezTo>
                  <a:pt x="128" y="162"/>
                  <a:pt x="99" y="133"/>
                  <a:pt x="64" y="133"/>
                </a:cubicBezTo>
                <a:close/>
              </a:path>
            </a:pathLst>
          </a:custGeom>
          <a:gradFill>
            <a:gsLst>
              <a:gs pos="100000">
                <a:schemeClr val="accent2">
                  <a:lumMod val="80000"/>
                  <a:lumOff val="20000"/>
                  <a:alpha val="100000"/>
                </a:schemeClr>
              </a:gs>
              <a:gs pos="0">
                <a:schemeClr val="accent2">
                  <a:lumMod val="80000"/>
                  <a:lumOff val="20000"/>
                  <a:alpha val="100000"/>
                </a:schemeClr>
              </a:gs>
            </a:gsLst>
            <a:lin ang="10800000" scaled="0"/>
          </a:gradFill>
          <a:ln w="15875">
            <a:noFill/>
          </a:ln>
          <a:effectLst/>
        </p:spPr>
        <p:txBody>
          <a:bodyPr vert="horz" wrap="square" lIns="91440" tIns="45721" rIns="91440" bIns="45721" numCol="1" anchor="t" anchorCtr="0" compatLnSpc="1"/>
          <a:p>
            <a:endParaRPr lang="en-US" sz="1800">
              <a:solidFill>
                <a:schemeClr val="tx1"/>
              </a:solidFill>
            </a:endParaRPr>
          </a:p>
        </p:txBody>
      </p:sp>
      <p:sp>
        <p:nvSpPr>
          <p:cNvPr id="172" name="Freeform 1"/>
          <p:cNvSpPr/>
          <p:nvPr>
            <p:custDataLst>
              <p:tags r:id="rId8"/>
            </p:custDataLst>
          </p:nvPr>
        </p:nvSpPr>
        <p:spPr bwMode="auto">
          <a:xfrm flipV="1">
            <a:off x="4181990" y="2365490"/>
            <a:ext cx="1316103" cy="2652915"/>
          </a:xfrm>
          <a:custGeom>
            <a:avLst/>
            <a:gdLst>
              <a:gd name="T0" fmla="*/ 64 w 128"/>
              <a:gd name="T1" fmla="*/ 0 h 258"/>
              <a:gd name="T2" fmla="*/ 0 w 128"/>
              <a:gd name="T3" fmla="*/ 64 h 258"/>
              <a:gd name="T4" fmla="*/ 64 w 128"/>
              <a:gd name="T5" fmla="*/ 128 h 258"/>
              <a:gd name="T6" fmla="*/ 79 w 128"/>
              <a:gd name="T7" fmla="*/ 128 h 258"/>
              <a:gd name="T8" fmla="*/ 63 w 128"/>
              <a:gd name="T9" fmla="*/ 112 h 258"/>
              <a:gd name="T10" fmla="*/ 79 w 128"/>
              <a:gd name="T11" fmla="*/ 96 h 258"/>
              <a:gd name="T12" fmla="*/ 64 w 128"/>
              <a:gd name="T13" fmla="*/ 96 h 258"/>
              <a:gd name="T14" fmla="*/ 32 w 128"/>
              <a:gd name="T15" fmla="*/ 64 h 258"/>
              <a:gd name="T16" fmla="*/ 64 w 128"/>
              <a:gd name="T17" fmla="*/ 32 h 258"/>
              <a:gd name="T18" fmla="*/ 96 w 128"/>
              <a:gd name="T19" fmla="*/ 64 h 258"/>
              <a:gd name="T20" fmla="*/ 96 w 128"/>
              <a:gd name="T21" fmla="*/ 242 h 258"/>
              <a:gd name="T22" fmla="*/ 112 w 128"/>
              <a:gd name="T23" fmla="*/ 258 h 258"/>
              <a:gd name="T24" fmla="*/ 128 w 128"/>
              <a:gd name="T25" fmla="*/ 242 h 258"/>
              <a:gd name="T26" fmla="*/ 128 w 128"/>
              <a:gd name="T27" fmla="*/ 64 h 258"/>
              <a:gd name="T28" fmla="*/ 64 w 128"/>
              <a:gd name="T29" fmla="*/ 0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8" h="258">
                <a:moveTo>
                  <a:pt x="64" y="0"/>
                </a:moveTo>
                <a:cubicBezTo>
                  <a:pt x="29" y="0"/>
                  <a:pt x="0" y="29"/>
                  <a:pt x="0" y="64"/>
                </a:cubicBezTo>
                <a:cubicBezTo>
                  <a:pt x="0" y="99"/>
                  <a:pt x="29" y="128"/>
                  <a:pt x="64" y="128"/>
                </a:cubicBezTo>
                <a:cubicBezTo>
                  <a:pt x="79" y="128"/>
                  <a:pt x="79" y="128"/>
                  <a:pt x="79" y="128"/>
                </a:cubicBezTo>
                <a:cubicBezTo>
                  <a:pt x="63" y="112"/>
                  <a:pt x="63" y="112"/>
                  <a:pt x="63" y="112"/>
                </a:cubicBezTo>
                <a:cubicBezTo>
                  <a:pt x="79" y="96"/>
                  <a:pt x="79" y="96"/>
                  <a:pt x="79" y="96"/>
                </a:cubicBezTo>
                <a:cubicBezTo>
                  <a:pt x="64" y="96"/>
                  <a:pt x="64" y="96"/>
                  <a:pt x="64" y="96"/>
                </a:cubicBezTo>
                <a:cubicBezTo>
                  <a:pt x="46" y="96"/>
                  <a:pt x="32" y="82"/>
                  <a:pt x="32" y="64"/>
                </a:cubicBezTo>
                <a:cubicBezTo>
                  <a:pt x="32" y="46"/>
                  <a:pt x="46" y="32"/>
                  <a:pt x="64" y="32"/>
                </a:cubicBezTo>
                <a:cubicBezTo>
                  <a:pt x="82" y="32"/>
                  <a:pt x="96" y="46"/>
                  <a:pt x="96" y="64"/>
                </a:cubicBezTo>
                <a:cubicBezTo>
                  <a:pt x="96" y="242"/>
                  <a:pt x="96" y="242"/>
                  <a:pt x="96" y="242"/>
                </a:cubicBezTo>
                <a:cubicBezTo>
                  <a:pt x="112" y="258"/>
                  <a:pt x="112" y="258"/>
                  <a:pt x="112" y="258"/>
                </a:cubicBezTo>
                <a:cubicBezTo>
                  <a:pt x="128" y="242"/>
                  <a:pt x="128" y="242"/>
                  <a:pt x="128" y="242"/>
                </a:cubicBezTo>
                <a:cubicBezTo>
                  <a:pt x="128" y="64"/>
                  <a:pt x="128" y="64"/>
                  <a:pt x="128" y="64"/>
                </a:cubicBezTo>
                <a:cubicBezTo>
                  <a:pt x="128" y="29"/>
                  <a:pt x="99" y="0"/>
                  <a:pt x="64" y="0"/>
                </a:cubicBezTo>
                <a:close/>
              </a:path>
            </a:pathLst>
          </a:custGeom>
          <a:solidFill>
            <a:schemeClr val="accent2">
              <a:lumMod val="40000"/>
              <a:lumOff val="60000"/>
            </a:schemeClr>
          </a:solidFill>
          <a:ln w="15875">
            <a:noFill/>
          </a:ln>
          <a:effectLst/>
        </p:spPr>
        <p:txBody>
          <a:bodyPr vert="horz" wrap="square" lIns="91440" tIns="45721" rIns="91440" bIns="45721" numCol="1" anchor="t" anchorCtr="0" compatLnSpc="1"/>
          <a:p>
            <a:endParaRPr lang="en-US" sz="1800">
              <a:solidFill>
                <a:schemeClr val="tx1"/>
              </a:solidFill>
            </a:endParaRPr>
          </a:p>
        </p:txBody>
      </p:sp>
      <p:sp>
        <p:nvSpPr>
          <p:cNvPr id="173" name="Freeform 4"/>
          <p:cNvSpPr/>
          <p:nvPr>
            <p:custDataLst>
              <p:tags r:id="rId9"/>
            </p:custDataLst>
          </p:nvPr>
        </p:nvSpPr>
        <p:spPr bwMode="auto">
          <a:xfrm flipV="1">
            <a:off x="4892086" y="3702302"/>
            <a:ext cx="2683434" cy="1316103"/>
          </a:xfrm>
          <a:custGeom>
            <a:avLst/>
            <a:gdLst>
              <a:gd name="T0" fmla="*/ 197 w 261"/>
              <a:gd name="T1" fmla="*/ 0 h 128"/>
              <a:gd name="T2" fmla="*/ 133 w 261"/>
              <a:gd name="T3" fmla="*/ 64 h 128"/>
              <a:gd name="T4" fmla="*/ 133 w 261"/>
              <a:gd name="T5" fmla="*/ 79 h 128"/>
              <a:gd name="T6" fmla="*/ 149 w 261"/>
              <a:gd name="T7" fmla="*/ 63 h 128"/>
              <a:gd name="T8" fmla="*/ 165 w 261"/>
              <a:gd name="T9" fmla="*/ 79 h 128"/>
              <a:gd name="T10" fmla="*/ 165 w 261"/>
              <a:gd name="T11" fmla="*/ 64 h 128"/>
              <a:gd name="T12" fmla="*/ 197 w 261"/>
              <a:gd name="T13" fmla="*/ 32 h 128"/>
              <a:gd name="T14" fmla="*/ 229 w 261"/>
              <a:gd name="T15" fmla="*/ 64 h 128"/>
              <a:gd name="T16" fmla="*/ 197 w 261"/>
              <a:gd name="T17" fmla="*/ 96 h 128"/>
              <a:gd name="T18" fmla="*/ 16 w 261"/>
              <a:gd name="T19" fmla="*/ 96 h 128"/>
              <a:gd name="T20" fmla="*/ 0 w 261"/>
              <a:gd name="T21" fmla="*/ 112 h 128"/>
              <a:gd name="T22" fmla="*/ 16 w 261"/>
              <a:gd name="T23" fmla="*/ 128 h 128"/>
              <a:gd name="T24" fmla="*/ 133 w 261"/>
              <a:gd name="T25" fmla="*/ 128 h 128"/>
              <a:gd name="T26" fmla="*/ 165 w 261"/>
              <a:gd name="T27" fmla="*/ 128 h 128"/>
              <a:gd name="T28" fmla="*/ 197 w 261"/>
              <a:gd name="T29" fmla="*/ 128 h 128"/>
              <a:gd name="T30" fmla="*/ 261 w 261"/>
              <a:gd name="T31" fmla="*/ 64 h 128"/>
              <a:gd name="T32" fmla="*/ 197 w 261"/>
              <a:gd name="T33"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1" h="128">
                <a:moveTo>
                  <a:pt x="197" y="0"/>
                </a:moveTo>
                <a:cubicBezTo>
                  <a:pt x="162" y="0"/>
                  <a:pt x="133" y="29"/>
                  <a:pt x="133" y="64"/>
                </a:cubicBezTo>
                <a:cubicBezTo>
                  <a:pt x="133" y="79"/>
                  <a:pt x="133" y="79"/>
                  <a:pt x="133" y="79"/>
                </a:cubicBezTo>
                <a:cubicBezTo>
                  <a:pt x="149" y="63"/>
                  <a:pt x="149" y="63"/>
                  <a:pt x="149" y="63"/>
                </a:cubicBezTo>
                <a:cubicBezTo>
                  <a:pt x="165" y="79"/>
                  <a:pt x="165" y="79"/>
                  <a:pt x="165" y="79"/>
                </a:cubicBezTo>
                <a:cubicBezTo>
                  <a:pt x="165" y="64"/>
                  <a:pt x="165" y="64"/>
                  <a:pt x="165" y="64"/>
                </a:cubicBezTo>
                <a:cubicBezTo>
                  <a:pt x="165" y="46"/>
                  <a:pt x="179" y="32"/>
                  <a:pt x="197" y="32"/>
                </a:cubicBezTo>
                <a:cubicBezTo>
                  <a:pt x="215" y="32"/>
                  <a:pt x="229" y="46"/>
                  <a:pt x="229" y="64"/>
                </a:cubicBezTo>
                <a:cubicBezTo>
                  <a:pt x="229" y="82"/>
                  <a:pt x="215" y="96"/>
                  <a:pt x="197" y="96"/>
                </a:cubicBezTo>
                <a:cubicBezTo>
                  <a:pt x="16" y="96"/>
                  <a:pt x="16" y="96"/>
                  <a:pt x="16" y="96"/>
                </a:cubicBezTo>
                <a:cubicBezTo>
                  <a:pt x="0" y="112"/>
                  <a:pt x="0" y="112"/>
                  <a:pt x="0" y="112"/>
                </a:cubicBezTo>
                <a:cubicBezTo>
                  <a:pt x="16" y="128"/>
                  <a:pt x="16" y="128"/>
                  <a:pt x="16" y="128"/>
                </a:cubicBezTo>
                <a:cubicBezTo>
                  <a:pt x="133" y="128"/>
                  <a:pt x="133" y="128"/>
                  <a:pt x="133" y="128"/>
                </a:cubicBezTo>
                <a:cubicBezTo>
                  <a:pt x="165" y="128"/>
                  <a:pt x="165" y="128"/>
                  <a:pt x="165" y="128"/>
                </a:cubicBezTo>
                <a:cubicBezTo>
                  <a:pt x="197" y="128"/>
                  <a:pt x="197" y="128"/>
                  <a:pt x="197" y="128"/>
                </a:cubicBezTo>
                <a:cubicBezTo>
                  <a:pt x="232" y="128"/>
                  <a:pt x="261" y="99"/>
                  <a:pt x="261" y="64"/>
                </a:cubicBezTo>
                <a:cubicBezTo>
                  <a:pt x="261" y="29"/>
                  <a:pt x="232" y="0"/>
                  <a:pt x="197" y="0"/>
                </a:cubicBezTo>
                <a:close/>
              </a:path>
            </a:pathLst>
          </a:custGeom>
          <a:solidFill>
            <a:schemeClr val="accent1">
              <a:lumMod val="60000"/>
              <a:lumOff val="40000"/>
            </a:schemeClr>
          </a:solidFill>
          <a:ln w="15875">
            <a:noFill/>
          </a:ln>
          <a:effectLst/>
        </p:spPr>
        <p:txBody>
          <a:bodyPr vert="horz" wrap="square" lIns="91440" tIns="45721" rIns="91440" bIns="45721" numCol="1" anchor="t" anchorCtr="0" compatLnSpc="1"/>
          <a:p>
            <a:endParaRPr lang="en-US" sz="1800">
              <a:solidFill>
                <a:schemeClr val="tx1"/>
              </a:solidFill>
            </a:endParaRPr>
          </a:p>
        </p:txBody>
      </p:sp>
      <p:sp>
        <p:nvSpPr>
          <p:cNvPr id="174" name="Freeform 2"/>
          <p:cNvSpPr/>
          <p:nvPr>
            <p:custDataLst>
              <p:tags r:id="rId10"/>
            </p:custDataLst>
          </p:nvPr>
        </p:nvSpPr>
        <p:spPr bwMode="auto">
          <a:xfrm flipV="1">
            <a:off x="4181990" y="1624330"/>
            <a:ext cx="2683434" cy="1316103"/>
          </a:xfrm>
          <a:custGeom>
            <a:avLst/>
            <a:gdLst>
              <a:gd name="connsiteX0" fmla="*/ 1816 w 4924"/>
              <a:gd name="connsiteY0" fmla="*/ 883 h 2415"/>
              <a:gd name="connsiteX1" fmla="*/ 1811 w 4924"/>
              <a:gd name="connsiteY1" fmla="*/ 1208 h 2415"/>
              <a:gd name="connsiteX2" fmla="*/ 1207 w 4924"/>
              <a:gd name="connsiteY2" fmla="*/ 1811 h 2415"/>
              <a:gd name="connsiteX3" fmla="*/ 604 w 4924"/>
              <a:gd name="connsiteY3" fmla="*/ 1208 h 2415"/>
              <a:gd name="connsiteX4" fmla="*/ 1207 w 4924"/>
              <a:gd name="connsiteY4" fmla="*/ 604 h 2415"/>
              <a:gd name="connsiteX5" fmla="*/ 4622 w 4924"/>
              <a:gd name="connsiteY5" fmla="*/ 604 h 2415"/>
              <a:gd name="connsiteX6" fmla="*/ 4924 w 4924"/>
              <a:gd name="connsiteY6" fmla="*/ 302 h 2415"/>
              <a:gd name="connsiteX7" fmla="*/ 4622 w 4924"/>
              <a:gd name="connsiteY7" fmla="*/ 0 h 2415"/>
              <a:gd name="connsiteX8" fmla="*/ 1207 w 4924"/>
              <a:gd name="connsiteY8" fmla="*/ 0 h 2415"/>
              <a:gd name="connsiteX9" fmla="*/ 0 w 4924"/>
              <a:gd name="connsiteY9" fmla="*/ 1208 h 2415"/>
              <a:gd name="connsiteX10" fmla="*/ 1207 w 4924"/>
              <a:gd name="connsiteY10" fmla="*/ 2415 h 2415"/>
              <a:gd name="connsiteX11" fmla="*/ 2415 w 4924"/>
              <a:gd name="connsiteY11" fmla="*/ 1208 h 2415"/>
              <a:gd name="connsiteX12" fmla="*/ 2416 w 4924"/>
              <a:gd name="connsiteY12" fmla="*/ 887 h 2415"/>
              <a:gd name="connsiteX13" fmla="*/ 2116 w 4924"/>
              <a:gd name="connsiteY13" fmla="*/ 1187 h 2415"/>
              <a:gd name="connsiteX14" fmla="*/ 1816 w 4924"/>
              <a:gd name="connsiteY14" fmla="*/ 883 h 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0" t="0" r="r" b="b"/>
            <a:pathLst>
              <a:path w="4924" h="2415">
                <a:moveTo>
                  <a:pt x="1816" y="883"/>
                </a:moveTo>
                <a:cubicBezTo>
                  <a:pt x="1816" y="1167"/>
                  <a:pt x="1811" y="1208"/>
                  <a:pt x="1811" y="1208"/>
                </a:cubicBezTo>
                <a:cubicBezTo>
                  <a:pt x="1811" y="1547"/>
                  <a:pt x="1547" y="1811"/>
                  <a:pt x="1207" y="1811"/>
                </a:cubicBezTo>
                <a:cubicBezTo>
                  <a:pt x="868" y="1811"/>
                  <a:pt x="604" y="1547"/>
                  <a:pt x="604" y="1208"/>
                </a:cubicBezTo>
                <a:cubicBezTo>
                  <a:pt x="604" y="868"/>
                  <a:pt x="868" y="604"/>
                  <a:pt x="1207" y="604"/>
                </a:cubicBezTo>
                <a:cubicBezTo>
                  <a:pt x="4622" y="604"/>
                  <a:pt x="4622" y="604"/>
                  <a:pt x="4622" y="604"/>
                </a:cubicBezTo>
                <a:cubicBezTo>
                  <a:pt x="4924" y="302"/>
                  <a:pt x="4924" y="302"/>
                  <a:pt x="4924" y="302"/>
                </a:cubicBezTo>
                <a:cubicBezTo>
                  <a:pt x="4622" y="0"/>
                  <a:pt x="4622" y="0"/>
                  <a:pt x="4622" y="0"/>
                </a:cubicBezTo>
                <a:cubicBezTo>
                  <a:pt x="1207" y="0"/>
                  <a:pt x="1207" y="0"/>
                  <a:pt x="1207" y="0"/>
                </a:cubicBezTo>
                <a:cubicBezTo>
                  <a:pt x="547" y="0"/>
                  <a:pt x="0" y="547"/>
                  <a:pt x="0" y="1208"/>
                </a:cubicBezTo>
                <a:cubicBezTo>
                  <a:pt x="0" y="1868"/>
                  <a:pt x="547" y="2415"/>
                  <a:pt x="1207" y="2415"/>
                </a:cubicBezTo>
                <a:cubicBezTo>
                  <a:pt x="1868" y="2415"/>
                  <a:pt x="2415" y="1868"/>
                  <a:pt x="2415" y="1208"/>
                </a:cubicBezTo>
                <a:cubicBezTo>
                  <a:pt x="2415" y="924"/>
                  <a:pt x="2416" y="887"/>
                  <a:pt x="2416" y="887"/>
                </a:cubicBezTo>
                <a:cubicBezTo>
                  <a:pt x="2114" y="1189"/>
                  <a:pt x="2116" y="1187"/>
                  <a:pt x="2116" y="1187"/>
                </a:cubicBezTo>
                <a:lnTo>
                  <a:pt x="1816" y="883"/>
                </a:lnTo>
                <a:close/>
              </a:path>
            </a:pathLst>
          </a:custGeom>
          <a:solidFill>
            <a:schemeClr val="accent1"/>
          </a:solidFill>
          <a:ln w="15875">
            <a:noFill/>
          </a:ln>
          <a:effectLst/>
        </p:spPr>
        <p:txBody>
          <a:bodyPr vert="horz" wrap="square" lIns="91440" tIns="45721" rIns="91440" bIns="45721" numCol="1" anchor="t" anchorCtr="0" compatLnSpc="1">
            <a:noAutofit/>
          </a:bodyPr>
          <a:p>
            <a:pPr lvl="0" algn="l">
              <a:buClrTx/>
              <a:buSzTx/>
              <a:buFontTx/>
            </a:pPr>
            <a:endParaRPr lang="en-US">
              <a:solidFill>
                <a:schemeClr val="tx1"/>
              </a:solidFill>
              <a:sym typeface="+mn-ea"/>
            </a:endParaRPr>
          </a:p>
        </p:txBody>
      </p:sp>
      <p:cxnSp>
        <p:nvCxnSpPr>
          <p:cNvPr id="192" name="Straight Connector 24"/>
          <p:cNvCxnSpPr/>
          <p:nvPr>
            <p:custDataLst>
              <p:tags r:id="rId11"/>
            </p:custDataLst>
          </p:nvPr>
        </p:nvCxnSpPr>
        <p:spPr>
          <a:xfrm flipH="1">
            <a:off x="3397777" y="2334971"/>
            <a:ext cx="587023" cy="0"/>
          </a:xfrm>
          <a:prstGeom prst="line">
            <a:avLst/>
          </a:prstGeom>
          <a:ln w="2540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196" name="Straight Connector 29"/>
          <p:cNvCxnSpPr/>
          <p:nvPr>
            <p:custDataLst>
              <p:tags r:id="rId12"/>
            </p:custDataLst>
          </p:nvPr>
        </p:nvCxnSpPr>
        <p:spPr>
          <a:xfrm flipH="1">
            <a:off x="7770074" y="2334971"/>
            <a:ext cx="587023" cy="0"/>
          </a:xfrm>
          <a:prstGeom prst="line">
            <a:avLst/>
          </a:prstGeom>
          <a:ln w="25400">
            <a:solidFill>
              <a:schemeClr val="accent2"/>
            </a:solidFill>
            <a:prstDash val="sysDot"/>
          </a:ln>
        </p:spPr>
        <p:style>
          <a:lnRef idx="1">
            <a:schemeClr val="accent1"/>
          </a:lnRef>
          <a:fillRef idx="0">
            <a:schemeClr val="accent1"/>
          </a:fillRef>
          <a:effectRef idx="0">
            <a:schemeClr val="accent1"/>
          </a:effectRef>
          <a:fontRef idx="minor">
            <a:schemeClr val="tx1"/>
          </a:fontRef>
        </p:style>
      </p:cxnSp>
      <p:pic>
        <p:nvPicPr>
          <p:cNvPr id="7" name="图片 4" descr="343439383331313b343532303032303bb8f6c8cbd0c5cfa2"/>
          <p:cNvPicPr>
            <a:picLocks noChangeAspect="1"/>
          </p:cNvPicPr>
          <p:nvPr>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a:off x="4720965" y="2158401"/>
            <a:ext cx="256136" cy="256136"/>
          </a:xfrm>
          <a:prstGeom prst="rect">
            <a:avLst/>
          </a:prstGeom>
        </p:spPr>
      </p:pic>
      <p:cxnSp>
        <p:nvCxnSpPr>
          <p:cNvPr id="200" name="Straight Connector 24"/>
          <p:cNvCxnSpPr/>
          <p:nvPr>
            <p:custDataLst>
              <p:tags r:id="rId16"/>
            </p:custDataLst>
          </p:nvPr>
        </p:nvCxnSpPr>
        <p:spPr>
          <a:xfrm flipH="1">
            <a:off x="3397777" y="4362261"/>
            <a:ext cx="587023" cy="0"/>
          </a:xfrm>
          <a:prstGeom prst="line">
            <a:avLst/>
          </a:prstGeom>
          <a:ln w="25400">
            <a:solidFill>
              <a:schemeClr val="accent2"/>
            </a:solidFill>
            <a:prstDash val="sysDot"/>
          </a:ln>
        </p:spPr>
        <p:style>
          <a:lnRef idx="1">
            <a:schemeClr val="accent1"/>
          </a:lnRef>
          <a:fillRef idx="0">
            <a:schemeClr val="accent1"/>
          </a:fillRef>
          <a:effectRef idx="0">
            <a:schemeClr val="accent1"/>
          </a:effectRef>
          <a:fontRef idx="minor">
            <a:schemeClr val="tx1"/>
          </a:fontRef>
        </p:style>
      </p:cxnSp>
      <p:cxnSp>
        <p:nvCxnSpPr>
          <p:cNvPr id="204" name="Straight Connector 29"/>
          <p:cNvCxnSpPr/>
          <p:nvPr>
            <p:custDataLst>
              <p:tags r:id="rId17"/>
            </p:custDataLst>
          </p:nvPr>
        </p:nvCxnSpPr>
        <p:spPr>
          <a:xfrm flipH="1">
            <a:off x="7770619" y="4362261"/>
            <a:ext cx="587023" cy="0"/>
          </a:xfrm>
          <a:prstGeom prst="line">
            <a:avLst/>
          </a:prstGeom>
          <a:ln w="25400">
            <a:solidFill>
              <a:schemeClr val="accent1"/>
            </a:solidFill>
            <a:prstDash val="sysDot"/>
          </a:ln>
        </p:spPr>
        <p:style>
          <a:lnRef idx="1">
            <a:schemeClr val="accent1"/>
          </a:lnRef>
          <a:fillRef idx="0">
            <a:schemeClr val="accent1"/>
          </a:fillRef>
          <a:effectRef idx="0">
            <a:schemeClr val="accent1"/>
          </a:effectRef>
          <a:fontRef idx="minor">
            <a:schemeClr val="tx1"/>
          </a:fontRef>
        </p:style>
      </p:cxnSp>
      <p:sp>
        <p:nvSpPr>
          <p:cNvPr id="9" name="矩形 8"/>
          <p:cNvSpPr/>
          <p:nvPr>
            <p:custDataLst>
              <p:tags r:id="rId18"/>
            </p:custDataLst>
          </p:nvPr>
        </p:nvSpPr>
        <p:spPr>
          <a:xfrm>
            <a:off x="927100" y="741045"/>
            <a:ext cx="2298700" cy="207899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p>
            <a:pPr>
              <a:lnSpc>
                <a:spcPct val="150000"/>
              </a:lnSpc>
            </a:pPr>
            <a:r>
              <a:rPr lang="zh-CN" altLang="en-US" sz="1600" dirty="0">
                <a:solidFill>
                  <a:schemeClr val="tx1">
                    <a:lumMod val="85000"/>
                    <a:lumOff val="15000"/>
                  </a:schemeClr>
                </a:solidFill>
                <a:uFillTx/>
                <a:latin typeface="+中文正文" charset="0"/>
                <a:sym typeface="+mn-ea"/>
              </a:rPr>
              <a:t>（</a:t>
            </a:r>
            <a:r>
              <a:rPr lang="en-US" altLang="zh-CN" sz="1600" dirty="0">
                <a:solidFill>
                  <a:schemeClr val="tx1">
                    <a:lumMod val="85000"/>
                    <a:lumOff val="15000"/>
                  </a:schemeClr>
                </a:solidFill>
                <a:uFillTx/>
                <a:latin typeface="+中文正文" charset="0"/>
                <a:sym typeface="+mn-ea"/>
              </a:rPr>
              <a:t>1</a:t>
            </a:r>
            <a:r>
              <a:rPr lang="zh-CN" altLang="en-US" sz="1600" dirty="0">
                <a:solidFill>
                  <a:schemeClr val="tx1">
                    <a:lumMod val="85000"/>
                    <a:lumOff val="15000"/>
                  </a:schemeClr>
                </a:solidFill>
                <a:uFillTx/>
                <a:latin typeface="+中文正文" charset="0"/>
                <a:sym typeface="+mn-ea"/>
              </a:rPr>
              <a:t>）在打开一个文件时，如果出错，</a:t>
            </a:r>
            <a:r>
              <a:rPr lang="en-US" altLang="zh-CN" sz="1600" dirty="0">
                <a:solidFill>
                  <a:schemeClr val="tx1">
                    <a:lumMod val="85000"/>
                    <a:lumOff val="15000"/>
                  </a:schemeClr>
                </a:solidFill>
                <a:uFillTx/>
                <a:latin typeface="+中文正文" charset="0"/>
                <a:sym typeface="+mn-ea"/>
              </a:rPr>
              <a:t>fopen </a:t>
            </a:r>
            <a:r>
              <a:rPr lang="zh-CN" altLang="en-US" sz="1600" dirty="0">
                <a:solidFill>
                  <a:schemeClr val="tx1">
                    <a:lumMod val="85000"/>
                    <a:lumOff val="15000"/>
                  </a:schemeClr>
                </a:solidFill>
                <a:uFillTx/>
                <a:latin typeface="+中文正文" charset="0"/>
                <a:sym typeface="+mn-ea"/>
              </a:rPr>
              <a:t>将返回一个空指针值</a:t>
            </a:r>
            <a:r>
              <a:rPr lang="en-US" altLang="zh-CN" sz="1600" dirty="0">
                <a:solidFill>
                  <a:schemeClr val="tx1">
                    <a:lumMod val="85000"/>
                    <a:lumOff val="15000"/>
                  </a:schemeClr>
                </a:solidFill>
                <a:uFillTx/>
                <a:latin typeface="+中文正文" charset="0"/>
                <a:sym typeface="+mn-ea"/>
              </a:rPr>
              <a:t> NULL</a:t>
            </a:r>
            <a:r>
              <a:rPr lang="zh-CN" altLang="en-US" sz="1600" dirty="0">
                <a:solidFill>
                  <a:schemeClr val="tx1">
                    <a:lumMod val="85000"/>
                    <a:lumOff val="15000"/>
                  </a:schemeClr>
                </a:solidFill>
                <a:uFillTx/>
                <a:latin typeface="+中文正文" charset="0"/>
                <a:sym typeface="+mn-ea"/>
              </a:rPr>
              <a:t>。在程序中可以用这一信息来判别是否完成打开文件的工作，并作相应的处理。</a:t>
            </a:r>
            <a:endParaRPr lang="zh-CN" altLang="en-US" sz="1600" dirty="0">
              <a:solidFill>
                <a:schemeClr val="tx1">
                  <a:lumMod val="85000"/>
                  <a:lumOff val="15000"/>
                </a:schemeClr>
              </a:solidFill>
              <a:uFillTx/>
              <a:latin typeface="+中文正文" charset="0"/>
              <a:sym typeface="+mn-ea"/>
            </a:endParaRPr>
          </a:p>
        </p:txBody>
      </p:sp>
      <p:pic>
        <p:nvPicPr>
          <p:cNvPr id="8" name="图片 5" descr="343439383331313b343532303032323bb2fac6b7d5b9cabe"/>
          <p:cNvPicPr>
            <a:picLocks noChangeAspect="1"/>
          </p:cNvPicPr>
          <p:nvPr>
            <p:custDataLst>
              <p:tags r:id="rId19"/>
            </p:custDataLst>
          </p:nvPr>
        </p:nvPicPr>
        <p:blipFill>
          <a:blip r:embed="rId20">
            <a:extLst>
              <a:ext uri="{96DAC541-7B7A-43D3-8B79-37D633B846F1}">
                <asvg:svgBlip xmlns:asvg="http://schemas.microsoft.com/office/drawing/2016/SVG/main" r:embed="rId21"/>
              </a:ext>
            </a:extLst>
          </a:blip>
          <a:stretch>
            <a:fillRect/>
          </a:stretch>
        </p:blipFill>
        <p:spPr>
          <a:xfrm>
            <a:off x="6763514" y="2131697"/>
            <a:ext cx="308960" cy="308960"/>
          </a:xfrm>
          <a:prstGeom prst="rect">
            <a:avLst/>
          </a:prstGeom>
        </p:spPr>
      </p:pic>
      <p:sp>
        <p:nvSpPr>
          <p:cNvPr id="10" name="矩形 9"/>
          <p:cNvSpPr/>
          <p:nvPr>
            <p:custDataLst>
              <p:tags r:id="rId22"/>
            </p:custDataLst>
          </p:nvPr>
        </p:nvSpPr>
        <p:spPr>
          <a:xfrm>
            <a:off x="855345" y="3255010"/>
            <a:ext cx="2499360" cy="179705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p>
            <a:pPr>
              <a:lnSpc>
                <a:spcPct val="150000"/>
              </a:lnSpc>
            </a:pPr>
            <a:r>
              <a:rPr lang="zh-CN" altLang="en-US" sz="1600" dirty="0">
                <a:solidFill>
                  <a:schemeClr val="tx1">
                    <a:lumMod val="85000"/>
                    <a:lumOff val="15000"/>
                  </a:schemeClr>
                </a:solidFill>
                <a:uFillTx/>
                <a:latin typeface="+中文正文" charset="0"/>
                <a:sym typeface="+mn-ea"/>
              </a:rPr>
              <a:t>（</a:t>
            </a:r>
            <a:r>
              <a:rPr lang="en-US" altLang="zh-CN" sz="1600" dirty="0">
                <a:solidFill>
                  <a:schemeClr val="tx1">
                    <a:lumMod val="85000"/>
                    <a:lumOff val="15000"/>
                  </a:schemeClr>
                </a:solidFill>
                <a:uFillTx/>
                <a:latin typeface="+中文正文" charset="0"/>
                <a:sym typeface="+mn-ea"/>
              </a:rPr>
              <a:t>4</a:t>
            </a:r>
            <a:r>
              <a:rPr lang="zh-CN" altLang="en-US" sz="1600" dirty="0">
                <a:solidFill>
                  <a:schemeClr val="tx1">
                    <a:lumMod val="85000"/>
                    <a:lumOff val="15000"/>
                  </a:schemeClr>
                </a:solidFill>
                <a:uFillTx/>
                <a:latin typeface="+中文正文" charset="0"/>
                <a:sym typeface="+mn-ea"/>
              </a:rPr>
              <a:t>）把一个文本文件读入内存时，要将</a:t>
            </a:r>
            <a:r>
              <a:rPr lang="en-US" altLang="zh-CN" sz="1600" dirty="0">
                <a:solidFill>
                  <a:schemeClr val="tx1">
                    <a:lumMod val="85000"/>
                    <a:lumOff val="15000"/>
                  </a:schemeClr>
                </a:solidFill>
                <a:uFillTx/>
                <a:latin typeface="+中文正文" charset="0"/>
                <a:sym typeface="+mn-ea"/>
              </a:rPr>
              <a:t> ASCII </a:t>
            </a:r>
            <a:r>
              <a:rPr lang="zh-CN" altLang="en-US" sz="1600" dirty="0">
                <a:solidFill>
                  <a:schemeClr val="tx1">
                    <a:lumMod val="85000"/>
                    <a:lumOff val="15000"/>
                  </a:schemeClr>
                </a:solidFill>
                <a:uFillTx/>
                <a:latin typeface="+中文正文" charset="0"/>
                <a:sym typeface="+mn-ea"/>
              </a:rPr>
              <a:t>码转换成二进制码，而把文件以文本方式写入磁盘时，也要把</a:t>
            </a:r>
            <a:r>
              <a:rPr lang="en-US" altLang="zh-CN" sz="1600" dirty="0">
                <a:solidFill>
                  <a:schemeClr val="tx1">
                    <a:lumMod val="85000"/>
                    <a:lumOff val="15000"/>
                  </a:schemeClr>
                </a:solidFill>
                <a:uFillTx/>
                <a:latin typeface="+中文正文" charset="0"/>
                <a:sym typeface="+mn-ea"/>
              </a:rPr>
              <a:t> ASCII </a:t>
            </a:r>
            <a:r>
              <a:rPr lang="zh-CN" altLang="en-US" sz="1600" dirty="0">
                <a:solidFill>
                  <a:schemeClr val="tx1">
                    <a:lumMod val="85000"/>
                    <a:lumOff val="15000"/>
                  </a:schemeClr>
                </a:solidFill>
                <a:uFillTx/>
                <a:latin typeface="+中文正文" charset="0"/>
                <a:sym typeface="+mn-ea"/>
              </a:rPr>
              <a:t>码转换成二进制码</a:t>
            </a:r>
            <a:r>
              <a:rPr lang="en-US" altLang="zh-CN" sz="1600" dirty="0">
                <a:solidFill>
                  <a:schemeClr val="tx1">
                    <a:lumMod val="85000"/>
                    <a:lumOff val="15000"/>
                  </a:schemeClr>
                </a:solidFill>
                <a:uFillTx/>
                <a:latin typeface="+中文正文" charset="0"/>
                <a:sym typeface="+mn-ea"/>
              </a:rPr>
              <a:t>。</a:t>
            </a:r>
            <a:endParaRPr lang="en-US" altLang="zh-CN" sz="1600" dirty="0">
              <a:solidFill>
                <a:schemeClr val="tx1">
                  <a:lumMod val="85000"/>
                  <a:lumOff val="15000"/>
                </a:schemeClr>
              </a:solidFill>
              <a:uFillTx/>
              <a:latin typeface="+中文正文" charset="0"/>
              <a:sym typeface="+mn-ea"/>
            </a:endParaRPr>
          </a:p>
        </p:txBody>
      </p:sp>
      <p:sp>
        <p:nvSpPr>
          <p:cNvPr id="11" name="矩形 10"/>
          <p:cNvSpPr/>
          <p:nvPr>
            <p:custDataLst>
              <p:tags r:id="rId23"/>
            </p:custDataLst>
          </p:nvPr>
        </p:nvSpPr>
        <p:spPr>
          <a:xfrm>
            <a:off x="8531860" y="1013460"/>
            <a:ext cx="1981200" cy="180657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p>
            <a:pPr>
              <a:lnSpc>
                <a:spcPct val="150000"/>
              </a:lnSpc>
            </a:pPr>
            <a:r>
              <a:rPr lang="zh-CN" altLang="en-US" sz="1600" dirty="0">
                <a:solidFill>
                  <a:schemeClr val="tx1">
                    <a:lumMod val="85000"/>
                    <a:lumOff val="15000"/>
                  </a:schemeClr>
                </a:solidFill>
                <a:uFillTx/>
                <a:latin typeface="+中文正文" charset="0"/>
                <a:sym typeface="+mn-ea"/>
              </a:rPr>
              <a:t>（</a:t>
            </a:r>
            <a:r>
              <a:rPr lang="en-US" altLang="zh-CN" sz="1600" dirty="0">
                <a:solidFill>
                  <a:schemeClr val="tx1">
                    <a:lumMod val="85000"/>
                    <a:lumOff val="15000"/>
                  </a:schemeClr>
                </a:solidFill>
                <a:uFillTx/>
                <a:latin typeface="+中文正文" charset="0"/>
                <a:sym typeface="+mn-ea"/>
              </a:rPr>
              <a:t>2</a:t>
            </a:r>
            <a:r>
              <a:rPr lang="zh-CN" altLang="en-US" sz="1600" dirty="0">
                <a:solidFill>
                  <a:schemeClr val="tx1">
                    <a:lumMod val="85000"/>
                    <a:lumOff val="15000"/>
                  </a:schemeClr>
                </a:solidFill>
                <a:uFillTx/>
                <a:latin typeface="+中文正文" charset="0"/>
                <a:sym typeface="+mn-ea"/>
              </a:rPr>
              <a:t>）用</a:t>
            </a:r>
            <a:r>
              <a:rPr lang="en-US" altLang="zh-CN" sz="1600" dirty="0">
                <a:solidFill>
                  <a:schemeClr val="tx1">
                    <a:lumMod val="85000"/>
                    <a:lumOff val="15000"/>
                  </a:schemeClr>
                </a:solidFill>
                <a:uFillTx/>
                <a:latin typeface="+中文正文" charset="0"/>
                <a:sym typeface="+mn-ea"/>
              </a:rPr>
              <a:t>“r”</a:t>
            </a:r>
            <a:r>
              <a:rPr lang="zh-CN" altLang="en-US" sz="1600" dirty="0">
                <a:solidFill>
                  <a:schemeClr val="tx1">
                    <a:lumMod val="85000"/>
                    <a:lumOff val="15000"/>
                  </a:schemeClr>
                </a:solidFill>
                <a:uFillTx/>
                <a:latin typeface="+中文正文" charset="0"/>
                <a:sym typeface="+mn-ea"/>
              </a:rPr>
              <a:t>打开一个文件时，该文件必须已经存在，且只能对该文件读。</a:t>
            </a:r>
            <a:endParaRPr lang="zh-CN" altLang="en-US" sz="1600" dirty="0">
              <a:solidFill>
                <a:schemeClr val="tx1">
                  <a:lumMod val="85000"/>
                  <a:lumOff val="15000"/>
                </a:schemeClr>
              </a:solidFill>
              <a:uFillTx/>
              <a:latin typeface="+中文正文" charset="0"/>
              <a:sym typeface="+mn-ea"/>
            </a:endParaRPr>
          </a:p>
        </p:txBody>
      </p:sp>
      <p:sp>
        <p:nvSpPr>
          <p:cNvPr id="12" name="矩形 11"/>
          <p:cNvSpPr/>
          <p:nvPr>
            <p:custDataLst>
              <p:tags r:id="rId24"/>
            </p:custDataLst>
          </p:nvPr>
        </p:nvSpPr>
        <p:spPr>
          <a:xfrm>
            <a:off x="8531860" y="3823335"/>
            <a:ext cx="2551430" cy="107442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p>
            <a:pPr>
              <a:lnSpc>
                <a:spcPct val="150000"/>
              </a:lnSpc>
            </a:pPr>
            <a:r>
              <a:rPr lang="zh-CN" altLang="en-US" sz="1600" dirty="0">
                <a:solidFill>
                  <a:schemeClr val="tx1">
                    <a:lumMod val="85000"/>
                    <a:lumOff val="15000"/>
                  </a:schemeClr>
                </a:solidFill>
                <a:uFillTx/>
                <a:latin typeface="+中文正文" charset="0"/>
                <a:sym typeface="+mn-ea"/>
              </a:rPr>
              <a:t>（</a:t>
            </a:r>
            <a:r>
              <a:rPr lang="en-US" altLang="zh-CN" sz="1600" dirty="0">
                <a:solidFill>
                  <a:schemeClr val="tx1">
                    <a:lumMod val="85000"/>
                    <a:lumOff val="15000"/>
                  </a:schemeClr>
                </a:solidFill>
                <a:uFillTx/>
                <a:latin typeface="+中文正文" charset="0"/>
                <a:sym typeface="+mn-ea"/>
              </a:rPr>
              <a:t>3</a:t>
            </a:r>
            <a:r>
              <a:rPr lang="zh-CN" altLang="en-US" sz="1600" dirty="0">
                <a:solidFill>
                  <a:schemeClr val="tx1">
                    <a:lumMod val="85000"/>
                    <a:lumOff val="15000"/>
                  </a:schemeClr>
                </a:solidFill>
                <a:uFillTx/>
                <a:latin typeface="+中文正文" charset="0"/>
                <a:sym typeface="+mn-ea"/>
              </a:rPr>
              <a:t>）若要向一个已存在的文件追加新的信息，只能用</a:t>
            </a:r>
            <a:r>
              <a:rPr lang="en-US" altLang="zh-CN" sz="1600" dirty="0">
                <a:solidFill>
                  <a:schemeClr val="tx1">
                    <a:lumMod val="85000"/>
                    <a:lumOff val="15000"/>
                  </a:schemeClr>
                </a:solidFill>
                <a:uFillTx/>
                <a:latin typeface="+中文正文" charset="0"/>
                <a:sym typeface="+mn-ea"/>
              </a:rPr>
              <a:t>“a”</a:t>
            </a:r>
            <a:r>
              <a:rPr lang="zh-CN" altLang="en-US" sz="1600" dirty="0">
                <a:solidFill>
                  <a:schemeClr val="tx1">
                    <a:lumMod val="85000"/>
                    <a:lumOff val="15000"/>
                  </a:schemeClr>
                </a:solidFill>
                <a:uFillTx/>
                <a:latin typeface="+中文正文" charset="0"/>
                <a:sym typeface="+mn-ea"/>
              </a:rPr>
              <a:t>方式打开文件。但此时该文件必须是存在的，否则将会出错。</a:t>
            </a:r>
            <a:endParaRPr lang="zh-CN" altLang="en-US" sz="1600" dirty="0">
              <a:solidFill>
                <a:schemeClr val="tx1">
                  <a:lumMod val="85000"/>
                  <a:lumOff val="15000"/>
                </a:schemeClr>
              </a:solidFill>
              <a:uFillTx/>
              <a:latin typeface="+中文正文" charset="0"/>
              <a:sym typeface="+mn-ea"/>
            </a:endParaRPr>
          </a:p>
        </p:txBody>
      </p:sp>
      <p:pic>
        <p:nvPicPr>
          <p:cNvPr id="13" name="图片 11" descr="343439383331313b343532303032373bbfcdbba7b5b5b0b8"/>
          <p:cNvPicPr>
            <a:picLocks noChangeAspect="1"/>
          </p:cNvPicPr>
          <p:nvPr>
            <p:custDataLst>
              <p:tags r:id="rId25"/>
            </p:custDataLst>
          </p:nvPr>
        </p:nvPicPr>
        <p:blipFill>
          <a:blip r:embed="rId26">
            <a:extLst>
              <a:ext uri="{96DAC541-7B7A-43D3-8B79-37D633B846F1}">
                <asvg:svgBlip xmlns:asvg="http://schemas.microsoft.com/office/drawing/2016/SVG/main" r:embed="rId27"/>
              </a:ext>
            </a:extLst>
          </a:blip>
          <a:stretch>
            <a:fillRect/>
          </a:stretch>
        </p:blipFill>
        <p:spPr>
          <a:xfrm>
            <a:off x="6788038" y="4227108"/>
            <a:ext cx="271884" cy="271884"/>
          </a:xfrm>
          <a:prstGeom prst="rect">
            <a:avLst/>
          </a:prstGeom>
        </p:spPr>
      </p:pic>
      <p:pic>
        <p:nvPicPr>
          <p:cNvPr id="14" name="图片 16" descr="343439383331313b343532303033323bd3a6d3c3b9dcc0ed"/>
          <p:cNvPicPr>
            <a:picLocks noChangeAspect="1"/>
          </p:cNvPicPr>
          <p:nvPr>
            <p:custDataLst>
              <p:tags r:id="rId28"/>
            </p:custDataLst>
          </p:nvPr>
        </p:nvPicPr>
        <p:blipFill>
          <a:blip r:embed="rId29">
            <a:extLst>
              <a:ext uri="{96DAC541-7B7A-43D3-8B79-37D633B846F1}">
                <asvg:svgBlip xmlns:asvg="http://schemas.microsoft.com/office/drawing/2016/SVG/main" r:embed="rId30"/>
              </a:ext>
            </a:extLst>
          </a:blip>
          <a:stretch>
            <a:fillRect/>
          </a:stretch>
        </p:blipFill>
        <p:spPr>
          <a:xfrm>
            <a:off x="4724780" y="4235283"/>
            <a:ext cx="254501" cy="254501"/>
          </a:xfrm>
          <a:prstGeom prst="rect">
            <a:avLst/>
          </a:prstGeom>
        </p:spPr>
      </p:pic>
    </p:spTree>
    <p:custDataLst>
      <p:tags r:id="rId31"/>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blipFill>
          <a:blip r:embed="rId1">
            <a:alphaModFix amt="97000"/>
          </a:blip>
          <a:stretch>
            <a:fillRect/>
          </a:stretch>
        </a:blipFill>
        <a:effectLst/>
      </p:bgPr>
    </p:bg>
    <p:spTree>
      <p:nvGrpSpPr>
        <p:cNvPr id="1" name=""/>
        <p:cNvGrpSpPr/>
        <p:nvPr/>
      </p:nvGrpSpPr>
      <p:grpSpPr>
        <a:xfrm>
          <a:off x="0" y="0"/>
          <a:ext cx="0" cy="0"/>
          <a:chOff x="0" y="0"/>
          <a:chExt cx="0" cy="0"/>
        </a:xfrm>
      </p:grpSpPr>
      <p:pic>
        <p:nvPicPr>
          <p:cNvPr id="6" name="图片 5" descr="VCG211367570136"/>
          <p:cNvPicPr>
            <a:picLocks noChangeAspect="1"/>
          </p:cNvPicPr>
          <p:nvPr>
            <p:custDataLst>
              <p:tags r:id="rId2"/>
            </p:custDataLst>
          </p:nvPr>
        </p:nvPicPr>
        <p:blipFill>
          <a:blip r:embed="rId1">
            <a:alphaModFix amt="97000"/>
          </a:blip>
          <a:srcRect t="-1051"/>
          <a:stretch>
            <a:fillRect/>
          </a:stretch>
        </p:blipFill>
        <p:spPr>
          <a:xfrm>
            <a:off x="598368" y="219393"/>
            <a:ext cx="11030177" cy="6346824"/>
          </a:xfrm>
          <a:prstGeom prst="rect">
            <a:avLst/>
          </a:prstGeom>
        </p:spPr>
      </p:pic>
      <p:pic>
        <p:nvPicPr>
          <p:cNvPr id="2" name="图片 1" descr="VCG211367569875"/>
          <p:cNvPicPr>
            <a:picLocks noChangeAspect="1"/>
          </p:cNvPicPr>
          <p:nvPr>
            <p:custDataLst>
              <p:tags r:id="rId3"/>
            </p:custDataLst>
          </p:nvPr>
        </p:nvPicPr>
        <p:blipFill>
          <a:blip r:embed="rId4"/>
          <a:srcRect l="75733" t="-841" r="-6264" b="68826"/>
          <a:stretch>
            <a:fillRect/>
          </a:stretch>
        </p:blipFill>
        <p:spPr>
          <a:xfrm>
            <a:off x="10335257" y="0"/>
            <a:ext cx="1853555" cy="1796150"/>
          </a:xfrm>
          <a:prstGeom prst="rect">
            <a:avLst/>
          </a:prstGeom>
        </p:spPr>
      </p:pic>
      <p:pic>
        <p:nvPicPr>
          <p:cNvPr id="24" name="图片 23" descr="VCG211367569875"/>
          <p:cNvPicPr>
            <a:picLocks noChangeAspect="1"/>
          </p:cNvPicPr>
          <p:nvPr>
            <p:custDataLst>
              <p:tags r:id="rId5"/>
            </p:custDataLst>
          </p:nvPr>
        </p:nvPicPr>
        <p:blipFill>
          <a:blip r:embed="rId6"/>
          <a:srcRect l="-113278" t="-41662" r="-27718" b="-10777"/>
          <a:stretch>
            <a:fillRect/>
          </a:stretch>
        </p:blipFill>
        <p:spPr>
          <a:xfrm flipH="1">
            <a:off x="0" y="5052060"/>
            <a:ext cx="1844676" cy="1806563"/>
          </a:xfrm>
          <a:prstGeom prst="rect">
            <a:avLst/>
          </a:prstGeom>
        </p:spPr>
      </p:pic>
      <p:sp>
        <p:nvSpPr>
          <p:cNvPr id="18" name="任意多边形: 形状 17"/>
          <p:cNvSpPr/>
          <p:nvPr>
            <p:custDataLst>
              <p:tags r:id="rId7"/>
            </p:custDataLst>
          </p:nvPr>
        </p:nvSpPr>
        <p:spPr>
          <a:xfrm>
            <a:off x="6388100" y="1468120"/>
            <a:ext cx="4974928" cy="3519374"/>
          </a:xfrm>
          <a:custGeom>
            <a:avLst/>
            <a:gdLst>
              <a:gd name="connsiteX0" fmla="*/ 4776390 w 4954194"/>
              <a:gd name="connsiteY0" fmla="*/ 0 h 3519374"/>
              <a:gd name="connsiteX1" fmla="*/ 1275648 w 4954194"/>
              <a:gd name="connsiteY1" fmla="*/ 0 h 3519374"/>
              <a:gd name="connsiteX2" fmla="*/ 1130414 w 4954194"/>
              <a:gd name="connsiteY2" fmla="*/ 75212 h 3519374"/>
              <a:gd name="connsiteX3" fmla="*/ 12980 w 4954194"/>
              <a:gd name="connsiteY3" fmla="*/ 1657097 h 3519374"/>
              <a:gd name="connsiteX4" fmla="*/ 12971 w 4954194"/>
              <a:gd name="connsiteY4" fmla="*/ 1862264 h 3519374"/>
              <a:gd name="connsiteX5" fmla="*/ 1130405 w 4954194"/>
              <a:gd name="connsiteY5" fmla="*/ 3444150 h 3519374"/>
              <a:gd name="connsiteX6" fmla="*/ 1275627 w 4954194"/>
              <a:gd name="connsiteY6" fmla="*/ 3519374 h 3519374"/>
              <a:gd name="connsiteX7" fmla="*/ 4776369 w 4954194"/>
              <a:gd name="connsiteY7" fmla="*/ 3519374 h 3519374"/>
              <a:gd name="connsiteX8" fmla="*/ 4954194 w 4954194"/>
              <a:gd name="connsiteY8" fmla="*/ 3341570 h 3519374"/>
              <a:gd name="connsiteX9" fmla="*/ 4954194 w 4954194"/>
              <a:gd name="connsiteY9" fmla="*/ 177754 h 3519374"/>
              <a:gd name="connsiteX10" fmla="*/ 4776390 w 4954194"/>
              <a:gd name="connsiteY10" fmla="*/ 0 h 3519374"/>
              <a:gd name="connsiteX0-1" fmla="*/ 4776390 w 4954194"/>
              <a:gd name="connsiteY0-2" fmla="*/ 0 h 3519374"/>
              <a:gd name="connsiteX1-3" fmla="*/ 1275648 w 4954194"/>
              <a:gd name="connsiteY1-4" fmla="*/ 0 h 3519374"/>
              <a:gd name="connsiteX2-5" fmla="*/ 1130414 w 4954194"/>
              <a:gd name="connsiteY2-6" fmla="*/ 75212 h 3519374"/>
              <a:gd name="connsiteX3-7" fmla="*/ 12980 w 4954194"/>
              <a:gd name="connsiteY3-8" fmla="*/ 1657097 h 3519374"/>
              <a:gd name="connsiteX4-9" fmla="*/ 12971 w 4954194"/>
              <a:gd name="connsiteY4-10" fmla="*/ 1862264 h 3519374"/>
              <a:gd name="connsiteX5-11" fmla="*/ 1130405 w 4954194"/>
              <a:gd name="connsiteY5-12" fmla="*/ 3444150 h 3519374"/>
              <a:gd name="connsiteX6-13" fmla="*/ 1275627 w 4954194"/>
              <a:gd name="connsiteY6-14" fmla="*/ 3519374 h 3519374"/>
              <a:gd name="connsiteX7-15" fmla="*/ 4776369 w 4954194"/>
              <a:gd name="connsiteY7-16" fmla="*/ 3519374 h 3519374"/>
              <a:gd name="connsiteX8-17" fmla="*/ 4954194 w 4954194"/>
              <a:gd name="connsiteY8-18" fmla="*/ 3341570 h 3519374"/>
              <a:gd name="connsiteX9-19" fmla="*/ 4954194 w 4954194"/>
              <a:gd name="connsiteY9-20" fmla="*/ 177754 h 3519374"/>
              <a:gd name="connsiteX10-21" fmla="*/ 4776390 w 4954194"/>
              <a:gd name="connsiteY10-22" fmla="*/ 0 h 3519374"/>
              <a:gd name="connsiteX0-23" fmla="*/ 4776390 w 4954194"/>
              <a:gd name="connsiteY0-24" fmla="*/ 0 h 3519374"/>
              <a:gd name="connsiteX1-25" fmla="*/ 1275648 w 4954194"/>
              <a:gd name="connsiteY1-26" fmla="*/ 0 h 3519374"/>
              <a:gd name="connsiteX2-27" fmla="*/ 1130414 w 4954194"/>
              <a:gd name="connsiteY2-28" fmla="*/ 75212 h 3519374"/>
              <a:gd name="connsiteX3-29" fmla="*/ 12980 w 4954194"/>
              <a:gd name="connsiteY3-30" fmla="*/ 1657097 h 3519374"/>
              <a:gd name="connsiteX4-31" fmla="*/ 12971 w 4954194"/>
              <a:gd name="connsiteY4-32" fmla="*/ 1862264 h 3519374"/>
              <a:gd name="connsiteX5-33" fmla="*/ 1130405 w 4954194"/>
              <a:gd name="connsiteY5-34" fmla="*/ 3444150 h 3519374"/>
              <a:gd name="connsiteX6-35" fmla="*/ 1275627 w 4954194"/>
              <a:gd name="connsiteY6-36" fmla="*/ 3519374 h 3519374"/>
              <a:gd name="connsiteX7-37" fmla="*/ 4776369 w 4954194"/>
              <a:gd name="connsiteY7-38" fmla="*/ 3519374 h 3519374"/>
              <a:gd name="connsiteX8-39" fmla="*/ 4954194 w 4954194"/>
              <a:gd name="connsiteY8-40" fmla="*/ 3341570 h 3519374"/>
              <a:gd name="connsiteX9-41" fmla="*/ 4954194 w 4954194"/>
              <a:gd name="connsiteY9-42" fmla="*/ 177754 h 3519374"/>
              <a:gd name="connsiteX10-43" fmla="*/ 4776390 w 4954194"/>
              <a:gd name="connsiteY10-44" fmla="*/ 0 h 3519374"/>
              <a:gd name="connsiteX0-45" fmla="*/ 4776390 w 4954194"/>
              <a:gd name="connsiteY0-46" fmla="*/ 0 h 3519374"/>
              <a:gd name="connsiteX1-47" fmla="*/ 1275648 w 4954194"/>
              <a:gd name="connsiteY1-48" fmla="*/ 0 h 3519374"/>
              <a:gd name="connsiteX2-49" fmla="*/ 1130414 w 4954194"/>
              <a:gd name="connsiteY2-50" fmla="*/ 75212 h 3519374"/>
              <a:gd name="connsiteX3-51" fmla="*/ 12980 w 4954194"/>
              <a:gd name="connsiteY3-52" fmla="*/ 1657097 h 3519374"/>
              <a:gd name="connsiteX4-53" fmla="*/ 12971 w 4954194"/>
              <a:gd name="connsiteY4-54" fmla="*/ 1862264 h 3519374"/>
              <a:gd name="connsiteX5-55" fmla="*/ 1130405 w 4954194"/>
              <a:gd name="connsiteY5-56" fmla="*/ 3444150 h 3519374"/>
              <a:gd name="connsiteX6-57" fmla="*/ 1275627 w 4954194"/>
              <a:gd name="connsiteY6-58" fmla="*/ 3519374 h 3519374"/>
              <a:gd name="connsiteX7-59" fmla="*/ 4776369 w 4954194"/>
              <a:gd name="connsiteY7-60" fmla="*/ 3519374 h 3519374"/>
              <a:gd name="connsiteX8-61" fmla="*/ 4954194 w 4954194"/>
              <a:gd name="connsiteY8-62" fmla="*/ 3341570 h 3519374"/>
              <a:gd name="connsiteX9-63" fmla="*/ 4954194 w 4954194"/>
              <a:gd name="connsiteY9-64" fmla="*/ 177754 h 3519374"/>
              <a:gd name="connsiteX10-65" fmla="*/ 4776390 w 4954194"/>
              <a:gd name="connsiteY10-66" fmla="*/ 0 h 3519374"/>
              <a:gd name="connsiteX0-67" fmla="*/ 4776390 w 4954194"/>
              <a:gd name="connsiteY0-68" fmla="*/ 0 h 3519374"/>
              <a:gd name="connsiteX1-69" fmla="*/ 1275648 w 4954194"/>
              <a:gd name="connsiteY1-70" fmla="*/ 0 h 3519374"/>
              <a:gd name="connsiteX2-71" fmla="*/ 1130414 w 4954194"/>
              <a:gd name="connsiteY2-72" fmla="*/ 75212 h 3519374"/>
              <a:gd name="connsiteX3-73" fmla="*/ 12980 w 4954194"/>
              <a:gd name="connsiteY3-74" fmla="*/ 1657097 h 3519374"/>
              <a:gd name="connsiteX4-75" fmla="*/ 12971 w 4954194"/>
              <a:gd name="connsiteY4-76" fmla="*/ 1862264 h 3519374"/>
              <a:gd name="connsiteX5-77" fmla="*/ 1130405 w 4954194"/>
              <a:gd name="connsiteY5-78" fmla="*/ 3444150 h 3519374"/>
              <a:gd name="connsiteX6-79" fmla="*/ 1275627 w 4954194"/>
              <a:gd name="connsiteY6-80" fmla="*/ 3519374 h 3519374"/>
              <a:gd name="connsiteX7-81" fmla="*/ 4776369 w 4954194"/>
              <a:gd name="connsiteY7-82" fmla="*/ 3519374 h 3519374"/>
              <a:gd name="connsiteX8-83" fmla="*/ 4954194 w 4954194"/>
              <a:gd name="connsiteY8-84" fmla="*/ 3341570 h 3519374"/>
              <a:gd name="connsiteX9-85" fmla="*/ 4954194 w 4954194"/>
              <a:gd name="connsiteY9-86" fmla="*/ 177754 h 3519374"/>
              <a:gd name="connsiteX10-87" fmla="*/ 4776390 w 4954194"/>
              <a:gd name="connsiteY10-88" fmla="*/ 0 h 3519374"/>
              <a:gd name="connsiteX0-89" fmla="*/ 4776390 w 4954194"/>
              <a:gd name="connsiteY0-90" fmla="*/ 0 h 3519374"/>
              <a:gd name="connsiteX1-91" fmla="*/ 1275648 w 4954194"/>
              <a:gd name="connsiteY1-92" fmla="*/ 0 h 3519374"/>
              <a:gd name="connsiteX2-93" fmla="*/ 1130414 w 4954194"/>
              <a:gd name="connsiteY2-94" fmla="*/ 75212 h 3519374"/>
              <a:gd name="connsiteX3-95" fmla="*/ 12980 w 4954194"/>
              <a:gd name="connsiteY3-96" fmla="*/ 1657097 h 3519374"/>
              <a:gd name="connsiteX4-97" fmla="*/ 12971 w 4954194"/>
              <a:gd name="connsiteY4-98" fmla="*/ 1862264 h 3519374"/>
              <a:gd name="connsiteX5-99" fmla="*/ 1130405 w 4954194"/>
              <a:gd name="connsiteY5-100" fmla="*/ 3444150 h 3519374"/>
              <a:gd name="connsiteX6-101" fmla="*/ 1275627 w 4954194"/>
              <a:gd name="connsiteY6-102" fmla="*/ 3519374 h 3519374"/>
              <a:gd name="connsiteX7-103" fmla="*/ 4776369 w 4954194"/>
              <a:gd name="connsiteY7-104" fmla="*/ 3519374 h 3519374"/>
              <a:gd name="connsiteX8-105" fmla="*/ 4954194 w 4954194"/>
              <a:gd name="connsiteY8-106" fmla="*/ 3341570 h 3519374"/>
              <a:gd name="connsiteX9-107" fmla="*/ 4954194 w 4954194"/>
              <a:gd name="connsiteY9-108" fmla="*/ 177754 h 3519374"/>
              <a:gd name="connsiteX10-109" fmla="*/ 4776390 w 4954194"/>
              <a:gd name="connsiteY10-110" fmla="*/ 0 h 3519374"/>
              <a:gd name="connsiteX0-111" fmla="*/ 4776386 w 4954190"/>
              <a:gd name="connsiteY0-112" fmla="*/ 0 h 3519374"/>
              <a:gd name="connsiteX1-113" fmla="*/ 1275644 w 4954190"/>
              <a:gd name="connsiteY1-114" fmla="*/ 0 h 3519374"/>
              <a:gd name="connsiteX2-115" fmla="*/ 1130410 w 4954190"/>
              <a:gd name="connsiteY2-116" fmla="*/ 75212 h 3519374"/>
              <a:gd name="connsiteX3-117" fmla="*/ 12976 w 4954190"/>
              <a:gd name="connsiteY3-118" fmla="*/ 1657097 h 3519374"/>
              <a:gd name="connsiteX4-119" fmla="*/ 12967 w 4954190"/>
              <a:gd name="connsiteY4-120" fmla="*/ 1862264 h 3519374"/>
              <a:gd name="connsiteX5-121" fmla="*/ 1130401 w 4954190"/>
              <a:gd name="connsiteY5-122" fmla="*/ 3444150 h 3519374"/>
              <a:gd name="connsiteX6-123" fmla="*/ 1275623 w 4954190"/>
              <a:gd name="connsiteY6-124" fmla="*/ 3519374 h 3519374"/>
              <a:gd name="connsiteX7-125" fmla="*/ 4776365 w 4954190"/>
              <a:gd name="connsiteY7-126" fmla="*/ 3519374 h 3519374"/>
              <a:gd name="connsiteX8-127" fmla="*/ 4954190 w 4954190"/>
              <a:gd name="connsiteY8-128" fmla="*/ 3341570 h 3519374"/>
              <a:gd name="connsiteX9-129" fmla="*/ 4954190 w 4954190"/>
              <a:gd name="connsiteY9-130" fmla="*/ 177754 h 3519374"/>
              <a:gd name="connsiteX10-131" fmla="*/ 4776386 w 4954190"/>
              <a:gd name="connsiteY10-132" fmla="*/ 0 h 3519374"/>
              <a:gd name="connsiteX0-133" fmla="*/ 4797124 w 4974928"/>
              <a:gd name="connsiteY0-134" fmla="*/ 0 h 3519374"/>
              <a:gd name="connsiteX1-135" fmla="*/ 1296382 w 4974928"/>
              <a:gd name="connsiteY1-136" fmla="*/ 0 h 3519374"/>
              <a:gd name="connsiteX2-137" fmla="*/ 1151148 w 4974928"/>
              <a:gd name="connsiteY2-138" fmla="*/ 75212 h 3519374"/>
              <a:gd name="connsiteX3-139" fmla="*/ 33714 w 4974928"/>
              <a:gd name="connsiteY3-140" fmla="*/ 1657097 h 3519374"/>
              <a:gd name="connsiteX4-141" fmla="*/ 33705 w 4974928"/>
              <a:gd name="connsiteY4-142" fmla="*/ 1862264 h 3519374"/>
              <a:gd name="connsiteX5-143" fmla="*/ 1151139 w 4974928"/>
              <a:gd name="connsiteY5-144" fmla="*/ 3444150 h 3519374"/>
              <a:gd name="connsiteX6-145" fmla="*/ 1296361 w 4974928"/>
              <a:gd name="connsiteY6-146" fmla="*/ 3519374 h 3519374"/>
              <a:gd name="connsiteX7-147" fmla="*/ 4797103 w 4974928"/>
              <a:gd name="connsiteY7-148" fmla="*/ 3519374 h 3519374"/>
              <a:gd name="connsiteX8-149" fmla="*/ 4974928 w 4974928"/>
              <a:gd name="connsiteY8-150" fmla="*/ 3341570 h 3519374"/>
              <a:gd name="connsiteX9-151" fmla="*/ 4974928 w 4974928"/>
              <a:gd name="connsiteY9-152" fmla="*/ 177754 h 3519374"/>
              <a:gd name="connsiteX10-153" fmla="*/ 4797124 w 4974928"/>
              <a:gd name="connsiteY10-154" fmla="*/ 0 h 3519374"/>
              <a:gd name="connsiteX0-155" fmla="*/ 4797124 w 4974928"/>
              <a:gd name="connsiteY0-156" fmla="*/ 0 h 3519374"/>
              <a:gd name="connsiteX1-157" fmla="*/ 1296382 w 4974928"/>
              <a:gd name="connsiteY1-158" fmla="*/ 0 h 3519374"/>
              <a:gd name="connsiteX2-159" fmla="*/ 1151148 w 4974928"/>
              <a:gd name="connsiteY2-160" fmla="*/ 75212 h 3519374"/>
              <a:gd name="connsiteX3-161" fmla="*/ 33714 w 4974928"/>
              <a:gd name="connsiteY3-162" fmla="*/ 1657097 h 3519374"/>
              <a:gd name="connsiteX4-163" fmla="*/ 33705 w 4974928"/>
              <a:gd name="connsiteY4-164" fmla="*/ 1862264 h 3519374"/>
              <a:gd name="connsiteX5-165" fmla="*/ 1151139 w 4974928"/>
              <a:gd name="connsiteY5-166" fmla="*/ 3444150 h 3519374"/>
              <a:gd name="connsiteX6-167" fmla="*/ 1296361 w 4974928"/>
              <a:gd name="connsiteY6-168" fmla="*/ 3519374 h 3519374"/>
              <a:gd name="connsiteX7-169" fmla="*/ 4797103 w 4974928"/>
              <a:gd name="connsiteY7-170" fmla="*/ 3519374 h 3519374"/>
              <a:gd name="connsiteX8-171" fmla="*/ 4974928 w 4974928"/>
              <a:gd name="connsiteY8-172" fmla="*/ 3341570 h 3519374"/>
              <a:gd name="connsiteX9-173" fmla="*/ 4974928 w 4974928"/>
              <a:gd name="connsiteY9-174" fmla="*/ 177754 h 3519374"/>
              <a:gd name="connsiteX10-175" fmla="*/ 4797124 w 4974928"/>
              <a:gd name="connsiteY10-176" fmla="*/ 0 h 3519374"/>
              <a:gd name="connsiteX0-177" fmla="*/ 4797124 w 4974928"/>
              <a:gd name="connsiteY0-178" fmla="*/ 0 h 3519374"/>
              <a:gd name="connsiteX1-179" fmla="*/ 1296382 w 4974928"/>
              <a:gd name="connsiteY1-180" fmla="*/ 0 h 3519374"/>
              <a:gd name="connsiteX2-181" fmla="*/ 1151148 w 4974928"/>
              <a:gd name="connsiteY2-182" fmla="*/ 75212 h 3519374"/>
              <a:gd name="connsiteX3-183" fmla="*/ 33714 w 4974928"/>
              <a:gd name="connsiteY3-184" fmla="*/ 1657097 h 3519374"/>
              <a:gd name="connsiteX4-185" fmla="*/ 33705 w 4974928"/>
              <a:gd name="connsiteY4-186" fmla="*/ 1862264 h 3519374"/>
              <a:gd name="connsiteX5-187" fmla="*/ 1151139 w 4974928"/>
              <a:gd name="connsiteY5-188" fmla="*/ 3444150 h 3519374"/>
              <a:gd name="connsiteX6-189" fmla="*/ 1296361 w 4974928"/>
              <a:gd name="connsiteY6-190" fmla="*/ 3519374 h 3519374"/>
              <a:gd name="connsiteX7-191" fmla="*/ 4797103 w 4974928"/>
              <a:gd name="connsiteY7-192" fmla="*/ 3519374 h 3519374"/>
              <a:gd name="connsiteX8-193" fmla="*/ 4974928 w 4974928"/>
              <a:gd name="connsiteY8-194" fmla="*/ 3341570 h 3519374"/>
              <a:gd name="connsiteX9-195" fmla="*/ 4974928 w 4974928"/>
              <a:gd name="connsiteY9-196" fmla="*/ 177754 h 3519374"/>
              <a:gd name="connsiteX10-197" fmla="*/ 4797124 w 4974928"/>
              <a:gd name="connsiteY10-198" fmla="*/ 0 h 3519374"/>
              <a:gd name="connsiteX0-199" fmla="*/ 4797124 w 4974928"/>
              <a:gd name="connsiteY0-200" fmla="*/ 0 h 3519374"/>
              <a:gd name="connsiteX1-201" fmla="*/ 1296382 w 4974928"/>
              <a:gd name="connsiteY1-202" fmla="*/ 0 h 3519374"/>
              <a:gd name="connsiteX2-203" fmla="*/ 1151148 w 4974928"/>
              <a:gd name="connsiteY2-204" fmla="*/ 75212 h 3519374"/>
              <a:gd name="connsiteX3-205" fmla="*/ 33714 w 4974928"/>
              <a:gd name="connsiteY3-206" fmla="*/ 1657097 h 3519374"/>
              <a:gd name="connsiteX4-207" fmla="*/ 33705 w 4974928"/>
              <a:gd name="connsiteY4-208" fmla="*/ 1862264 h 3519374"/>
              <a:gd name="connsiteX5-209" fmla="*/ 1151139 w 4974928"/>
              <a:gd name="connsiteY5-210" fmla="*/ 3444150 h 3519374"/>
              <a:gd name="connsiteX6-211" fmla="*/ 1296361 w 4974928"/>
              <a:gd name="connsiteY6-212" fmla="*/ 3519374 h 3519374"/>
              <a:gd name="connsiteX7-213" fmla="*/ 4797103 w 4974928"/>
              <a:gd name="connsiteY7-214" fmla="*/ 3519374 h 3519374"/>
              <a:gd name="connsiteX8-215" fmla="*/ 4974928 w 4974928"/>
              <a:gd name="connsiteY8-216" fmla="*/ 3341570 h 3519374"/>
              <a:gd name="connsiteX9-217" fmla="*/ 4974928 w 4974928"/>
              <a:gd name="connsiteY9-218" fmla="*/ 177754 h 3519374"/>
              <a:gd name="connsiteX10-219" fmla="*/ 4797124 w 4974928"/>
              <a:gd name="connsiteY10-220" fmla="*/ 0 h 3519374"/>
              <a:gd name="connsiteX0-221" fmla="*/ 4797124 w 4974928"/>
              <a:gd name="connsiteY0-222" fmla="*/ 0 h 3519374"/>
              <a:gd name="connsiteX1-223" fmla="*/ 1296382 w 4974928"/>
              <a:gd name="connsiteY1-224" fmla="*/ 0 h 3519374"/>
              <a:gd name="connsiteX2-225" fmla="*/ 1151148 w 4974928"/>
              <a:gd name="connsiteY2-226" fmla="*/ 75212 h 3519374"/>
              <a:gd name="connsiteX3-227" fmla="*/ 33714 w 4974928"/>
              <a:gd name="connsiteY3-228" fmla="*/ 1657097 h 3519374"/>
              <a:gd name="connsiteX4-229" fmla="*/ 33705 w 4974928"/>
              <a:gd name="connsiteY4-230" fmla="*/ 1862264 h 3519374"/>
              <a:gd name="connsiteX5-231" fmla="*/ 1151139 w 4974928"/>
              <a:gd name="connsiteY5-232" fmla="*/ 3444150 h 3519374"/>
              <a:gd name="connsiteX6-233" fmla="*/ 1296361 w 4974928"/>
              <a:gd name="connsiteY6-234" fmla="*/ 3519374 h 3519374"/>
              <a:gd name="connsiteX7-235" fmla="*/ 4797103 w 4974928"/>
              <a:gd name="connsiteY7-236" fmla="*/ 3519374 h 3519374"/>
              <a:gd name="connsiteX8-237" fmla="*/ 4974928 w 4974928"/>
              <a:gd name="connsiteY8-238" fmla="*/ 3341570 h 3519374"/>
              <a:gd name="connsiteX9-239" fmla="*/ 4974928 w 4974928"/>
              <a:gd name="connsiteY9-240" fmla="*/ 177754 h 3519374"/>
              <a:gd name="connsiteX10-241" fmla="*/ 4797124 w 4974928"/>
              <a:gd name="connsiteY10-242" fmla="*/ 0 h 3519374"/>
              <a:gd name="connsiteX0-243" fmla="*/ 4797124 w 4974928"/>
              <a:gd name="connsiteY0-244" fmla="*/ 0 h 3519374"/>
              <a:gd name="connsiteX1-245" fmla="*/ 1296382 w 4974928"/>
              <a:gd name="connsiteY1-246" fmla="*/ 0 h 3519374"/>
              <a:gd name="connsiteX2-247" fmla="*/ 1151148 w 4974928"/>
              <a:gd name="connsiteY2-248" fmla="*/ 75212 h 3519374"/>
              <a:gd name="connsiteX3-249" fmla="*/ 33714 w 4974928"/>
              <a:gd name="connsiteY3-250" fmla="*/ 1657097 h 3519374"/>
              <a:gd name="connsiteX4-251" fmla="*/ 33705 w 4974928"/>
              <a:gd name="connsiteY4-252" fmla="*/ 1862264 h 3519374"/>
              <a:gd name="connsiteX5-253" fmla="*/ 1151139 w 4974928"/>
              <a:gd name="connsiteY5-254" fmla="*/ 3444150 h 3519374"/>
              <a:gd name="connsiteX6-255" fmla="*/ 1296361 w 4974928"/>
              <a:gd name="connsiteY6-256" fmla="*/ 3519374 h 3519374"/>
              <a:gd name="connsiteX7-257" fmla="*/ 4797103 w 4974928"/>
              <a:gd name="connsiteY7-258" fmla="*/ 3519374 h 3519374"/>
              <a:gd name="connsiteX8-259" fmla="*/ 4974928 w 4974928"/>
              <a:gd name="connsiteY8-260" fmla="*/ 3341570 h 3519374"/>
              <a:gd name="connsiteX9-261" fmla="*/ 4974928 w 4974928"/>
              <a:gd name="connsiteY9-262" fmla="*/ 177754 h 3519374"/>
              <a:gd name="connsiteX10-263" fmla="*/ 4797124 w 4974928"/>
              <a:gd name="connsiteY10-264" fmla="*/ 0 h 3519374"/>
              <a:gd name="connsiteX0-265" fmla="*/ 4797124 w 4974928"/>
              <a:gd name="connsiteY0-266" fmla="*/ 0 h 3519374"/>
              <a:gd name="connsiteX1-267" fmla="*/ 1296382 w 4974928"/>
              <a:gd name="connsiteY1-268" fmla="*/ 0 h 3519374"/>
              <a:gd name="connsiteX2-269" fmla="*/ 1151148 w 4974928"/>
              <a:gd name="connsiteY2-270" fmla="*/ 75212 h 3519374"/>
              <a:gd name="connsiteX3-271" fmla="*/ 33714 w 4974928"/>
              <a:gd name="connsiteY3-272" fmla="*/ 1657097 h 3519374"/>
              <a:gd name="connsiteX4-273" fmla="*/ 33705 w 4974928"/>
              <a:gd name="connsiteY4-274" fmla="*/ 1862264 h 3519374"/>
              <a:gd name="connsiteX5-275" fmla="*/ 1151139 w 4974928"/>
              <a:gd name="connsiteY5-276" fmla="*/ 3444150 h 3519374"/>
              <a:gd name="connsiteX6-277" fmla="*/ 1296361 w 4974928"/>
              <a:gd name="connsiteY6-278" fmla="*/ 3519374 h 3519374"/>
              <a:gd name="connsiteX7-279" fmla="*/ 4797103 w 4974928"/>
              <a:gd name="connsiteY7-280" fmla="*/ 3519374 h 3519374"/>
              <a:gd name="connsiteX8-281" fmla="*/ 4974928 w 4974928"/>
              <a:gd name="connsiteY8-282" fmla="*/ 3341570 h 3519374"/>
              <a:gd name="connsiteX9-283" fmla="*/ 4974928 w 4974928"/>
              <a:gd name="connsiteY9-284" fmla="*/ 177754 h 3519374"/>
              <a:gd name="connsiteX10-285" fmla="*/ 4797124 w 4974928"/>
              <a:gd name="connsiteY10-286" fmla="*/ 0 h 3519374"/>
              <a:gd name="connsiteX0-287" fmla="*/ 4797124 w 4974928"/>
              <a:gd name="connsiteY0-288" fmla="*/ 0 h 3519374"/>
              <a:gd name="connsiteX1-289" fmla="*/ 1296382 w 4974928"/>
              <a:gd name="connsiteY1-290" fmla="*/ 0 h 3519374"/>
              <a:gd name="connsiteX2-291" fmla="*/ 1151148 w 4974928"/>
              <a:gd name="connsiteY2-292" fmla="*/ 75212 h 3519374"/>
              <a:gd name="connsiteX3-293" fmla="*/ 33714 w 4974928"/>
              <a:gd name="connsiteY3-294" fmla="*/ 1657097 h 3519374"/>
              <a:gd name="connsiteX4-295" fmla="*/ 33705 w 4974928"/>
              <a:gd name="connsiteY4-296" fmla="*/ 1862264 h 3519374"/>
              <a:gd name="connsiteX5-297" fmla="*/ 1151139 w 4974928"/>
              <a:gd name="connsiteY5-298" fmla="*/ 3444150 h 3519374"/>
              <a:gd name="connsiteX6-299" fmla="*/ 1296361 w 4974928"/>
              <a:gd name="connsiteY6-300" fmla="*/ 3519374 h 3519374"/>
              <a:gd name="connsiteX7-301" fmla="*/ 4797103 w 4974928"/>
              <a:gd name="connsiteY7-302" fmla="*/ 3519374 h 3519374"/>
              <a:gd name="connsiteX8-303" fmla="*/ 4974928 w 4974928"/>
              <a:gd name="connsiteY8-304" fmla="*/ 3341570 h 3519374"/>
              <a:gd name="connsiteX9-305" fmla="*/ 4974928 w 4974928"/>
              <a:gd name="connsiteY9-306" fmla="*/ 177754 h 3519374"/>
              <a:gd name="connsiteX10-307" fmla="*/ 4797124 w 4974928"/>
              <a:gd name="connsiteY10-308" fmla="*/ 0 h 3519374"/>
              <a:gd name="connsiteX0-309" fmla="*/ 4797124 w 4974928"/>
              <a:gd name="connsiteY0-310" fmla="*/ 0 h 3519374"/>
              <a:gd name="connsiteX1-311" fmla="*/ 1296382 w 4974928"/>
              <a:gd name="connsiteY1-312" fmla="*/ 0 h 3519374"/>
              <a:gd name="connsiteX2-313" fmla="*/ 1151148 w 4974928"/>
              <a:gd name="connsiteY2-314" fmla="*/ 75212 h 3519374"/>
              <a:gd name="connsiteX3-315" fmla="*/ 33714 w 4974928"/>
              <a:gd name="connsiteY3-316" fmla="*/ 1657097 h 3519374"/>
              <a:gd name="connsiteX4-317" fmla="*/ 33705 w 4974928"/>
              <a:gd name="connsiteY4-318" fmla="*/ 1862264 h 3519374"/>
              <a:gd name="connsiteX5-319" fmla="*/ 1151139 w 4974928"/>
              <a:gd name="connsiteY5-320" fmla="*/ 3444150 h 3519374"/>
              <a:gd name="connsiteX6-321" fmla="*/ 1296361 w 4974928"/>
              <a:gd name="connsiteY6-322" fmla="*/ 3519374 h 3519374"/>
              <a:gd name="connsiteX7-323" fmla="*/ 4797103 w 4974928"/>
              <a:gd name="connsiteY7-324" fmla="*/ 3519374 h 3519374"/>
              <a:gd name="connsiteX8-325" fmla="*/ 4974928 w 4974928"/>
              <a:gd name="connsiteY8-326" fmla="*/ 3341570 h 3519374"/>
              <a:gd name="connsiteX9-327" fmla="*/ 4974928 w 4974928"/>
              <a:gd name="connsiteY9-328" fmla="*/ 177754 h 3519374"/>
              <a:gd name="connsiteX10-329" fmla="*/ 4797124 w 4974928"/>
              <a:gd name="connsiteY10-330" fmla="*/ 0 h 3519374"/>
              <a:gd name="connsiteX0-331" fmla="*/ 4797124 w 4974928"/>
              <a:gd name="connsiteY0-332" fmla="*/ 0 h 3519374"/>
              <a:gd name="connsiteX1-333" fmla="*/ 1296382 w 4974928"/>
              <a:gd name="connsiteY1-334" fmla="*/ 0 h 3519374"/>
              <a:gd name="connsiteX2-335" fmla="*/ 1151148 w 4974928"/>
              <a:gd name="connsiteY2-336" fmla="*/ 75212 h 3519374"/>
              <a:gd name="connsiteX3-337" fmla="*/ 33714 w 4974928"/>
              <a:gd name="connsiteY3-338" fmla="*/ 1657097 h 3519374"/>
              <a:gd name="connsiteX4-339" fmla="*/ 33705 w 4974928"/>
              <a:gd name="connsiteY4-340" fmla="*/ 1862264 h 3519374"/>
              <a:gd name="connsiteX5-341" fmla="*/ 1151139 w 4974928"/>
              <a:gd name="connsiteY5-342" fmla="*/ 3444150 h 3519374"/>
              <a:gd name="connsiteX6-343" fmla="*/ 1296361 w 4974928"/>
              <a:gd name="connsiteY6-344" fmla="*/ 3519374 h 3519374"/>
              <a:gd name="connsiteX7-345" fmla="*/ 4797103 w 4974928"/>
              <a:gd name="connsiteY7-346" fmla="*/ 3519374 h 3519374"/>
              <a:gd name="connsiteX8-347" fmla="*/ 4974928 w 4974928"/>
              <a:gd name="connsiteY8-348" fmla="*/ 3341570 h 3519374"/>
              <a:gd name="connsiteX9-349" fmla="*/ 4974928 w 4974928"/>
              <a:gd name="connsiteY9-350" fmla="*/ 177754 h 3519374"/>
              <a:gd name="connsiteX10-351" fmla="*/ 4797124 w 4974928"/>
              <a:gd name="connsiteY10-352" fmla="*/ 0 h 3519374"/>
              <a:gd name="connsiteX0-353" fmla="*/ 4797124 w 4974928"/>
              <a:gd name="connsiteY0-354" fmla="*/ 0 h 3519374"/>
              <a:gd name="connsiteX1-355" fmla="*/ 1296382 w 4974928"/>
              <a:gd name="connsiteY1-356" fmla="*/ 0 h 3519374"/>
              <a:gd name="connsiteX2-357" fmla="*/ 1151148 w 4974928"/>
              <a:gd name="connsiteY2-358" fmla="*/ 75212 h 3519374"/>
              <a:gd name="connsiteX3-359" fmla="*/ 33714 w 4974928"/>
              <a:gd name="connsiteY3-360" fmla="*/ 1657097 h 3519374"/>
              <a:gd name="connsiteX4-361" fmla="*/ 33705 w 4974928"/>
              <a:gd name="connsiteY4-362" fmla="*/ 1862264 h 3519374"/>
              <a:gd name="connsiteX5-363" fmla="*/ 1151139 w 4974928"/>
              <a:gd name="connsiteY5-364" fmla="*/ 3444150 h 3519374"/>
              <a:gd name="connsiteX6-365" fmla="*/ 1296361 w 4974928"/>
              <a:gd name="connsiteY6-366" fmla="*/ 3519374 h 3519374"/>
              <a:gd name="connsiteX7-367" fmla="*/ 4797103 w 4974928"/>
              <a:gd name="connsiteY7-368" fmla="*/ 3519374 h 3519374"/>
              <a:gd name="connsiteX8-369" fmla="*/ 4974928 w 4974928"/>
              <a:gd name="connsiteY8-370" fmla="*/ 3341570 h 3519374"/>
              <a:gd name="connsiteX9-371" fmla="*/ 4974928 w 4974928"/>
              <a:gd name="connsiteY9-372" fmla="*/ 177754 h 3519374"/>
              <a:gd name="connsiteX10-373" fmla="*/ 4797124 w 4974928"/>
              <a:gd name="connsiteY10-374" fmla="*/ 0 h 3519374"/>
              <a:gd name="connsiteX0-375" fmla="*/ 4797124 w 4974928"/>
              <a:gd name="connsiteY0-376" fmla="*/ 0 h 3519374"/>
              <a:gd name="connsiteX1-377" fmla="*/ 1296382 w 4974928"/>
              <a:gd name="connsiteY1-378" fmla="*/ 0 h 3519374"/>
              <a:gd name="connsiteX2-379" fmla="*/ 1151148 w 4974928"/>
              <a:gd name="connsiteY2-380" fmla="*/ 75212 h 3519374"/>
              <a:gd name="connsiteX3-381" fmla="*/ 33714 w 4974928"/>
              <a:gd name="connsiteY3-382" fmla="*/ 1657097 h 3519374"/>
              <a:gd name="connsiteX4-383" fmla="*/ 33705 w 4974928"/>
              <a:gd name="connsiteY4-384" fmla="*/ 1862264 h 3519374"/>
              <a:gd name="connsiteX5-385" fmla="*/ 1151139 w 4974928"/>
              <a:gd name="connsiteY5-386" fmla="*/ 3444150 h 3519374"/>
              <a:gd name="connsiteX6-387" fmla="*/ 1296361 w 4974928"/>
              <a:gd name="connsiteY6-388" fmla="*/ 3519374 h 3519374"/>
              <a:gd name="connsiteX7-389" fmla="*/ 4797103 w 4974928"/>
              <a:gd name="connsiteY7-390" fmla="*/ 3519374 h 3519374"/>
              <a:gd name="connsiteX8-391" fmla="*/ 4974928 w 4974928"/>
              <a:gd name="connsiteY8-392" fmla="*/ 3341570 h 3519374"/>
              <a:gd name="connsiteX9-393" fmla="*/ 4974928 w 4974928"/>
              <a:gd name="connsiteY9-394" fmla="*/ 177754 h 3519374"/>
              <a:gd name="connsiteX10-395" fmla="*/ 4797124 w 4974928"/>
              <a:gd name="connsiteY10-396" fmla="*/ 0 h 351937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4974928" h="3519374">
                <a:moveTo>
                  <a:pt x="4797124" y="0"/>
                </a:moveTo>
                <a:cubicBezTo>
                  <a:pt x="4692969" y="0"/>
                  <a:pt x="1355294" y="0"/>
                  <a:pt x="1296382" y="0"/>
                </a:cubicBezTo>
                <a:cubicBezTo>
                  <a:pt x="1237470" y="0"/>
                  <a:pt x="1185138" y="27094"/>
                  <a:pt x="1151148" y="75212"/>
                </a:cubicBezTo>
                <a:cubicBezTo>
                  <a:pt x="1117158" y="123329"/>
                  <a:pt x="78660" y="1593470"/>
                  <a:pt x="33714" y="1657097"/>
                </a:cubicBezTo>
                <a:cubicBezTo>
                  <a:pt x="-11232" y="1720725"/>
                  <a:pt x="-11241" y="1798637"/>
                  <a:pt x="33705" y="1862264"/>
                </a:cubicBezTo>
                <a:cubicBezTo>
                  <a:pt x="78651" y="1925892"/>
                  <a:pt x="1117149" y="3396033"/>
                  <a:pt x="1151139" y="3444150"/>
                </a:cubicBezTo>
                <a:cubicBezTo>
                  <a:pt x="1185129" y="3492267"/>
                  <a:pt x="1237449" y="3519374"/>
                  <a:pt x="1296361" y="3519374"/>
                </a:cubicBezTo>
                <a:cubicBezTo>
                  <a:pt x="1355273" y="3519374"/>
                  <a:pt x="4692948" y="3519374"/>
                  <a:pt x="4797103" y="3519374"/>
                </a:cubicBezTo>
                <a:cubicBezTo>
                  <a:pt x="4901257" y="3519374"/>
                  <a:pt x="4974928" y="3445725"/>
                  <a:pt x="4974928" y="3341570"/>
                </a:cubicBezTo>
                <a:cubicBezTo>
                  <a:pt x="4974928" y="3237416"/>
                  <a:pt x="4974928" y="281908"/>
                  <a:pt x="4974928" y="177754"/>
                </a:cubicBezTo>
                <a:cubicBezTo>
                  <a:pt x="4974928" y="73599"/>
                  <a:pt x="4901279" y="0"/>
                  <a:pt x="4797124" y="0"/>
                </a:cubicBezTo>
                <a:close/>
              </a:path>
            </a:pathLst>
          </a:custGeom>
          <a:gradFill>
            <a:gsLst>
              <a:gs pos="70000">
                <a:schemeClr val="accent3">
                  <a:lumMod val="60000"/>
                  <a:lumOff val="40000"/>
                  <a:alpha val="0"/>
                </a:schemeClr>
              </a:gs>
              <a:gs pos="0">
                <a:schemeClr val="accent3">
                  <a:lumMod val="60000"/>
                  <a:lumOff val="40000"/>
                  <a:alpha val="30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1368000" tIns="45720" rIns="0" bIns="45720" numCol="1" spcCol="0" rtlCol="0" fromWordArt="0" anchor="ctr" anchorCtr="0" forceAA="0" compatLnSpc="1">
            <a:noAutofit/>
          </a:bodyPr>
          <a:p>
            <a:pPr algn="just">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例如：</a:t>
            </a:r>
            <a:endParaRPr lang="zh-CN" altLang="en-US" sz="1600" dirty="0">
              <a:ln>
                <a:noFill/>
                <a:prstDash val="sysDot"/>
              </a:ln>
              <a:solidFill>
                <a:schemeClr val="tx1">
                  <a:lumMod val="85000"/>
                  <a:lumOff val="15000"/>
                </a:schemeClr>
              </a:solidFill>
              <a:latin typeface="+mn-ea"/>
              <a:cs typeface="+mn-ea"/>
              <a:sym typeface="+mn-ea"/>
            </a:endParaRPr>
          </a:p>
          <a:p>
            <a:pPr algn="just">
              <a:lnSpc>
                <a:spcPct val="150000"/>
              </a:lnSpc>
              <a:spcBef>
                <a:spcPct val="0"/>
              </a:spcBef>
              <a:spcAft>
                <a:spcPct val="0"/>
              </a:spcAft>
            </a:pPr>
            <a:r>
              <a:rPr lang="en-US" altLang="zh-CN" sz="1600" dirty="0">
                <a:ln>
                  <a:noFill/>
                  <a:prstDash val="sysDot"/>
                </a:ln>
                <a:solidFill>
                  <a:schemeClr val="tx1">
                    <a:lumMod val="85000"/>
                    <a:lumOff val="15000"/>
                  </a:schemeClr>
                </a:solidFill>
                <a:latin typeface="+mn-ea"/>
                <a:cs typeface="+mn-ea"/>
                <a:sym typeface="+mn-ea"/>
              </a:rPr>
              <a:t>fclose(fp);</a:t>
            </a:r>
            <a:endParaRPr lang="en-US" altLang="zh-CN" sz="1600" dirty="0">
              <a:ln>
                <a:noFill/>
                <a:prstDash val="sysDot"/>
              </a:ln>
              <a:solidFill>
                <a:schemeClr val="tx1">
                  <a:lumMod val="85000"/>
                  <a:lumOff val="15000"/>
                </a:schemeClr>
              </a:solidFill>
              <a:latin typeface="+mn-ea"/>
              <a:cs typeface="+mn-ea"/>
              <a:sym typeface="+mn-ea"/>
            </a:endParaRPr>
          </a:p>
          <a:p>
            <a:pPr algn="just">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正常完成关闭</a:t>
            </a:r>
            <a:r>
              <a:rPr lang="en-US" altLang="zh-CN" sz="1600" dirty="0">
                <a:ln>
                  <a:noFill/>
                  <a:prstDash val="sysDot"/>
                </a:ln>
                <a:solidFill>
                  <a:schemeClr val="tx1">
                    <a:lumMod val="85000"/>
                    <a:lumOff val="15000"/>
                  </a:schemeClr>
                </a:solidFill>
                <a:latin typeface="+mn-ea"/>
                <a:cs typeface="+mn-ea"/>
                <a:sym typeface="+mn-ea"/>
              </a:rPr>
              <a:t> fp </a:t>
            </a:r>
            <a:r>
              <a:rPr lang="zh-CN" altLang="en-US" sz="1600" dirty="0">
                <a:ln>
                  <a:noFill/>
                  <a:prstDash val="sysDot"/>
                </a:ln>
                <a:solidFill>
                  <a:schemeClr val="tx1">
                    <a:lumMod val="85000"/>
                    <a:lumOff val="15000"/>
                  </a:schemeClr>
                </a:solidFill>
                <a:latin typeface="+mn-ea"/>
                <a:cs typeface="+mn-ea"/>
                <a:sym typeface="+mn-ea"/>
              </a:rPr>
              <a:t>所指文件时，</a:t>
            </a:r>
            <a:r>
              <a:rPr lang="en-US" altLang="zh-CN" sz="1600" dirty="0">
                <a:ln>
                  <a:noFill/>
                  <a:prstDash val="sysDot"/>
                </a:ln>
                <a:solidFill>
                  <a:schemeClr val="tx1">
                    <a:lumMod val="85000"/>
                    <a:lumOff val="15000"/>
                  </a:schemeClr>
                </a:solidFill>
                <a:latin typeface="+mn-ea"/>
                <a:cs typeface="+mn-ea"/>
                <a:sym typeface="+mn-ea"/>
              </a:rPr>
              <a:t>fclose </a:t>
            </a:r>
            <a:r>
              <a:rPr lang="zh-CN" altLang="en-US" sz="1600" dirty="0">
                <a:ln>
                  <a:noFill/>
                  <a:prstDash val="sysDot"/>
                </a:ln>
                <a:solidFill>
                  <a:schemeClr val="tx1">
                    <a:lumMod val="85000"/>
                    <a:lumOff val="15000"/>
                  </a:schemeClr>
                </a:solidFill>
                <a:latin typeface="+mn-ea"/>
                <a:cs typeface="+mn-ea"/>
                <a:sym typeface="+mn-ea"/>
              </a:rPr>
              <a:t>函数返回值为</a:t>
            </a:r>
            <a:r>
              <a:rPr lang="en-US" altLang="zh-CN" sz="1600" dirty="0">
                <a:ln>
                  <a:noFill/>
                  <a:prstDash val="sysDot"/>
                </a:ln>
                <a:solidFill>
                  <a:schemeClr val="tx1">
                    <a:lumMod val="85000"/>
                    <a:lumOff val="15000"/>
                  </a:schemeClr>
                </a:solidFill>
                <a:latin typeface="+mn-ea"/>
                <a:cs typeface="+mn-ea"/>
                <a:sym typeface="+mn-ea"/>
              </a:rPr>
              <a:t> 0</a:t>
            </a:r>
            <a:r>
              <a:rPr lang="zh-CN" altLang="en-US" sz="1600" dirty="0">
                <a:ln>
                  <a:noFill/>
                  <a:prstDash val="sysDot"/>
                </a:ln>
                <a:solidFill>
                  <a:schemeClr val="tx1">
                    <a:lumMod val="85000"/>
                    <a:lumOff val="15000"/>
                  </a:schemeClr>
                </a:solidFill>
                <a:latin typeface="+mn-ea"/>
                <a:cs typeface="+mn-ea"/>
                <a:sym typeface="+mn-ea"/>
              </a:rPr>
              <a:t>，若返回非</a:t>
            </a:r>
            <a:r>
              <a:rPr lang="en-US" altLang="zh-CN" sz="1600" dirty="0">
                <a:ln>
                  <a:noFill/>
                  <a:prstDash val="sysDot"/>
                </a:ln>
                <a:solidFill>
                  <a:schemeClr val="tx1">
                    <a:lumMod val="85000"/>
                    <a:lumOff val="15000"/>
                  </a:schemeClr>
                </a:solidFill>
                <a:latin typeface="+mn-ea"/>
                <a:cs typeface="+mn-ea"/>
                <a:sym typeface="+mn-ea"/>
              </a:rPr>
              <a:t> 0 </a:t>
            </a:r>
            <a:r>
              <a:rPr lang="zh-CN" altLang="en-US" sz="1600" dirty="0">
                <a:ln>
                  <a:noFill/>
                  <a:prstDash val="sysDot"/>
                </a:ln>
                <a:solidFill>
                  <a:schemeClr val="tx1">
                    <a:lumMod val="85000"/>
                    <a:lumOff val="15000"/>
                  </a:schemeClr>
                </a:solidFill>
                <a:latin typeface="+mn-ea"/>
                <a:cs typeface="+mn-ea"/>
                <a:sym typeface="+mn-ea"/>
              </a:rPr>
              <a:t>值，则表示有错误发生。可以通过返回值监控文件的打开与关闭是否正常进行。</a:t>
            </a:r>
            <a:endParaRPr lang="zh-CN" altLang="en-US" sz="1600" dirty="0">
              <a:ln>
                <a:noFill/>
                <a:prstDash val="sysDot"/>
              </a:ln>
              <a:solidFill>
                <a:schemeClr val="tx1">
                  <a:lumMod val="85000"/>
                  <a:lumOff val="15000"/>
                </a:schemeClr>
              </a:solidFill>
              <a:latin typeface="+mn-ea"/>
              <a:cs typeface="+mn-ea"/>
              <a:sym typeface="+mn-ea"/>
            </a:endParaRPr>
          </a:p>
        </p:txBody>
      </p:sp>
      <p:sp>
        <p:nvSpPr>
          <p:cNvPr id="21" name="任意多边形: 形状 20"/>
          <p:cNvSpPr/>
          <p:nvPr>
            <p:custDataLst>
              <p:tags r:id="rId8"/>
            </p:custDataLst>
          </p:nvPr>
        </p:nvSpPr>
        <p:spPr>
          <a:xfrm>
            <a:off x="759460" y="1468120"/>
            <a:ext cx="4974928" cy="3519374"/>
          </a:xfrm>
          <a:custGeom>
            <a:avLst/>
            <a:gdLst>
              <a:gd name="connsiteX0" fmla="*/ 177804 w 4954193"/>
              <a:gd name="connsiteY0" fmla="*/ 0 h 3519374"/>
              <a:gd name="connsiteX1" fmla="*/ 3678546 w 4954193"/>
              <a:gd name="connsiteY1" fmla="*/ 0 h 3519374"/>
              <a:gd name="connsiteX2" fmla="*/ 3823780 w 4954193"/>
              <a:gd name="connsiteY2" fmla="*/ 75212 h 3519374"/>
              <a:gd name="connsiteX3" fmla="*/ 4941214 w 4954193"/>
              <a:gd name="connsiteY3" fmla="*/ 1657097 h 3519374"/>
              <a:gd name="connsiteX4" fmla="*/ 4941223 w 4954193"/>
              <a:gd name="connsiteY4" fmla="*/ 1862264 h 3519374"/>
              <a:gd name="connsiteX5" fmla="*/ 3823789 w 4954193"/>
              <a:gd name="connsiteY5" fmla="*/ 3444150 h 3519374"/>
              <a:gd name="connsiteX6" fmla="*/ 3678567 w 4954193"/>
              <a:gd name="connsiteY6" fmla="*/ 3519374 h 3519374"/>
              <a:gd name="connsiteX7" fmla="*/ 177825 w 4954193"/>
              <a:gd name="connsiteY7" fmla="*/ 3519374 h 3519374"/>
              <a:gd name="connsiteX8" fmla="*/ 0 w 4954193"/>
              <a:gd name="connsiteY8" fmla="*/ 3341570 h 3519374"/>
              <a:gd name="connsiteX9" fmla="*/ 0 w 4954193"/>
              <a:gd name="connsiteY9" fmla="*/ 177754 h 3519374"/>
              <a:gd name="connsiteX10" fmla="*/ 177804 w 4954193"/>
              <a:gd name="connsiteY10" fmla="*/ 0 h 3519374"/>
              <a:gd name="connsiteX0-1" fmla="*/ 177804 w 4954193"/>
              <a:gd name="connsiteY0-2" fmla="*/ 0 h 3519374"/>
              <a:gd name="connsiteX1-3" fmla="*/ 3678546 w 4954193"/>
              <a:gd name="connsiteY1-4" fmla="*/ 0 h 3519374"/>
              <a:gd name="connsiteX2-5" fmla="*/ 3823780 w 4954193"/>
              <a:gd name="connsiteY2-6" fmla="*/ 75212 h 3519374"/>
              <a:gd name="connsiteX3-7" fmla="*/ 4941214 w 4954193"/>
              <a:gd name="connsiteY3-8" fmla="*/ 1657097 h 3519374"/>
              <a:gd name="connsiteX4-9" fmla="*/ 4941223 w 4954193"/>
              <a:gd name="connsiteY4-10" fmla="*/ 1862264 h 3519374"/>
              <a:gd name="connsiteX5-11" fmla="*/ 3823789 w 4954193"/>
              <a:gd name="connsiteY5-12" fmla="*/ 3444150 h 3519374"/>
              <a:gd name="connsiteX6-13" fmla="*/ 3678567 w 4954193"/>
              <a:gd name="connsiteY6-14" fmla="*/ 3519374 h 3519374"/>
              <a:gd name="connsiteX7-15" fmla="*/ 177825 w 4954193"/>
              <a:gd name="connsiteY7-16" fmla="*/ 3519374 h 3519374"/>
              <a:gd name="connsiteX8-17" fmla="*/ 0 w 4954193"/>
              <a:gd name="connsiteY8-18" fmla="*/ 3341570 h 3519374"/>
              <a:gd name="connsiteX9-19" fmla="*/ 0 w 4954193"/>
              <a:gd name="connsiteY9-20" fmla="*/ 177754 h 3519374"/>
              <a:gd name="connsiteX10-21" fmla="*/ 177804 w 4954193"/>
              <a:gd name="connsiteY10-22" fmla="*/ 0 h 3519374"/>
              <a:gd name="connsiteX0-23" fmla="*/ 177804 w 4954193"/>
              <a:gd name="connsiteY0-24" fmla="*/ 0 h 3519374"/>
              <a:gd name="connsiteX1-25" fmla="*/ 3678546 w 4954193"/>
              <a:gd name="connsiteY1-26" fmla="*/ 0 h 3519374"/>
              <a:gd name="connsiteX2-27" fmla="*/ 3823780 w 4954193"/>
              <a:gd name="connsiteY2-28" fmla="*/ 75212 h 3519374"/>
              <a:gd name="connsiteX3-29" fmla="*/ 4941214 w 4954193"/>
              <a:gd name="connsiteY3-30" fmla="*/ 1657097 h 3519374"/>
              <a:gd name="connsiteX4-31" fmla="*/ 4941223 w 4954193"/>
              <a:gd name="connsiteY4-32" fmla="*/ 1862264 h 3519374"/>
              <a:gd name="connsiteX5-33" fmla="*/ 3823789 w 4954193"/>
              <a:gd name="connsiteY5-34" fmla="*/ 3444150 h 3519374"/>
              <a:gd name="connsiteX6-35" fmla="*/ 3678567 w 4954193"/>
              <a:gd name="connsiteY6-36" fmla="*/ 3519374 h 3519374"/>
              <a:gd name="connsiteX7-37" fmla="*/ 177825 w 4954193"/>
              <a:gd name="connsiteY7-38" fmla="*/ 3519374 h 3519374"/>
              <a:gd name="connsiteX8-39" fmla="*/ 0 w 4954193"/>
              <a:gd name="connsiteY8-40" fmla="*/ 3341570 h 3519374"/>
              <a:gd name="connsiteX9-41" fmla="*/ 0 w 4954193"/>
              <a:gd name="connsiteY9-42" fmla="*/ 177754 h 3519374"/>
              <a:gd name="connsiteX10-43" fmla="*/ 177804 w 4954193"/>
              <a:gd name="connsiteY10-44" fmla="*/ 0 h 3519374"/>
              <a:gd name="connsiteX0-45" fmla="*/ 177804 w 4954193"/>
              <a:gd name="connsiteY0-46" fmla="*/ 0 h 3519374"/>
              <a:gd name="connsiteX1-47" fmla="*/ 3678546 w 4954193"/>
              <a:gd name="connsiteY1-48" fmla="*/ 0 h 3519374"/>
              <a:gd name="connsiteX2-49" fmla="*/ 3823780 w 4954193"/>
              <a:gd name="connsiteY2-50" fmla="*/ 75212 h 3519374"/>
              <a:gd name="connsiteX3-51" fmla="*/ 4941214 w 4954193"/>
              <a:gd name="connsiteY3-52" fmla="*/ 1657097 h 3519374"/>
              <a:gd name="connsiteX4-53" fmla="*/ 4941223 w 4954193"/>
              <a:gd name="connsiteY4-54" fmla="*/ 1862264 h 3519374"/>
              <a:gd name="connsiteX5-55" fmla="*/ 3823789 w 4954193"/>
              <a:gd name="connsiteY5-56" fmla="*/ 3444150 h 3519374"/>
              <a:gd name="connsiteX6-57" fmla="*/ 3678567 w 4954193"/>
              <a:gd name="connsiteY6-58" fmla="*/ 3519374 h 3519374"/>
              <a:gd name="connsiteX7-59" fmla="*/ 177825 w 4954193"/>
              <a:gd name="connsiteY7-60" fmla="*/ 3519374 h 3519374"/>
              <a:gd name="connsiteX8-61" fmla="*/ 0 w 4954193"/>
              <a:gd name="connsiteY8-62" fmla="*/ 3341570 h 3519374"/>
              <a:gd name="connsiteX9-63" fmla="*/ 0 w 4954193"/>
              <a:gd name="connsiteY9-64" fmla="*/ 177754 h 3519374"/>
              <a:gd name="connsiteX10-65" fmla="*/ 177804 w 4954193"/>
              <a:gd name="connsiteY10-66" fmla="*/ 0 h 3519374"/>
              <a:gd name="connsiteX0-67" fmla="*/ 177804 w 4954193"/>
              <a:gd name="connsiteY0-68" fmla="*/ 0 h 3519374"/>
              <a:gd name="connsiteX1-69" fmla="*/ 3678546 w 4954193"/>
              <a:gd name="connsiteY1-70" fmla="*/ 0 h 3519374"/>
              <a:gd name="connsiteX2-71" fmla="*/ 3823780 w 4954193"/>
              <a:gd name="connsiteY2-72" fmla="*/ 75212 h 3519374"/>
              <a:gd name="connsiteX3-73" fmla="*/ 4941214 w 4954193"/>
              <a:gd name="connsiteY3-74" fmla="*/ 1657097 h 3519374"/>
              <a:gd name="connsiteX4-75" fmla="*/ 4941223 w 4954193"/>
              <a:gd name="connsiteY4-76" fmla="*/ 1862264 h 3519374"/>
              <a:gd name="connsiteX5-77" fmla="*/ 3823789 w 4954193"/>
              <a:gd name="connsiteY5-78" fmla="*/ 3444150 h 3519374"/>
              <a:gd name="connsiteX6-79" fmla="*/ 3678567 w 4954193"/>
              <a:gd name="connsiteY6-80" fmla="*/ 3519374 h 3519374"/>
              <a:gd name="connsiteX7-81" fmla="*/ 177825 w 4954193"/>
              <a:gd name="connsiteY7-82" fmla="*/ 3519374 h 3519374"/>
              <a:gd name="connsiteX8-83" fmla="*/ 0 w 4954193"/>
              <a:gd name="connsiteY8-84" fmla="*/ 3341570 h 3519374"/>
              <a:gd name="connsiteX9-85" fmla="*/ 0 w 4954193"/>
              <a:gd name="connsiteY9-86" fmla="*/ 177754 h 3519374"/>
              <a:gd name="connsiteX10-87" fmla="*/ 177804 w 4954193"/>
              <a:gd name="connsiteY10-88" fmla="*/ 0 h 3519374"/>
              <a:gd name="connsiteX0-89" fmla="*/ 177804 w 4954193"/>
              <a:gd name="connsiteY0-90" fmla="*/ 0 h 3519374"/>
              <a:gd name="connsiteX1-91" fmla="*/ 3678546 w 4954193"/>
              <a:gd name="connsiteY1-92" fmla="*/ 0 h 3519374"/>
              <a:gd name="connsiteX2-93" fmla="*/ 3823780 w 4954193"/>
              <a:gd name="connsiteY2-94" fmla="*/ 75212 h 3519374"/>
              <a:gd name="connsiteX3-95" fmla="*/ 4941214 w 4954193"/>
              <a:gd name="connsiteY3-96" fmla="*/ 1657097 h 3519374"/>
              <a:gd name="connsiteX4-97" fmla="*/ 4941223 w 4954193"/>
              <a:gd name="connsiteY4-98" fmla="*/ 1862264 h 3519374"/>
              <a:gd name="connsiteX5-99" fmla="*/ 3823789 w 4954193"/>
              <a:gd name="connsiteY5-100" fmla="*/ 3444150 h 3519374"/>
              <a:gd name="connsiteX6-101" fmla="*/ 3678567 w 4954193"/>
              <a:gd name="connsiteY6-102" fmla="*/ 3519374 h 3519374"/>
              <a:gd name="connsiteX7-103" fmla="*/ 177825 w 4954193"/>
              <a:gd name="connsiteY7-104" fmla="*/ 3519374 h 3519374"/>
              <a:gd name="connsiteX8-105" fmla="*/ 0 w 4954193"/>
              <a:gd name="connsiteY8-106" fmla="*/ 3341570 h 3519374"/>
              <a:gd name="connsiteX9-107" fmla="*/ 0 w 4954193"/>
              <a:gd name="connsiteY9-108" fmla="*/ 177754 h 3519374"/>
              <a:gd name="connsiteX10-109" fmla="*/ 177804 w 4954193"/>
              <a:gd name="connsiteY10-110" fmla="*/ 0 h 3519374"/>
              <a:gd name="connsiteX0-111" fmla="*/ 177804 w 4954190"/>
              <a:gd name="connsiteY0-112" fmla="*/ 0 h 3519374"/>
              <a:gd name="connsiteX1-113" fmla="*/ 3678546 w 4954190"/>
              <a:gd name="connsiteY1-114" fmla="*/ 0 h 3519374"/>
              <a:gd name="connsiteX2-115" fmla="*/ 3823780 w 4954190"/>
              <a:gd name="connsiteY2-116" fmla="*/ 75212 h 3519374"/>
              <a:gd name="connsiteX3-117" fmla="*/ 4941214 w 4954190"/>
              <a:gd name="connsiteY3-118" fmla="*/ 1657097 h 3519374"/>
              <a:gd name="connsiteX4-119" fmla="*/ 4941223 w 4954190"/>
              <a:gd name="connsiteY4-120" fmla="*/ 1862264 h 3519374"/>
              <a:gd name="connsiteX5-121" fmla="*/ 3823789 w 4954190"/>
              <a:gd name="connsiteY5-122" fmla="*/ 3444150 h 3519374"/>
              <a:gd name="connsiteX6-123" fmla="*/ 3678567 w 4954190"/>
              <a:gd name="connsiteY6-124" fmla="*/ 3519374 h 3519374"/>
              <a:gd name="connsiteX7-125" fmla="*/ 177825 w 4954190"/>
              <a:gd name="connsiteY7-126" fmla="*/ 3519374 h 3519374"/>
              <a:gd name="connsiteX8-127" fmla="*/ 0 w 4954190"/>
              <a:gd name="connsiteY8-128" fmla="*/ 3341570 h 3519374"/>
              <a:gd name="connsiteX9-129" fmla="*/ 0 w 4954190"/>
              <a:gd name="connsiteY9-130" fmla="*/ 177754 h 3519374"/>
              <a:gd name="connsiteX10-131" fmla="*/ 177804 w 4954190"/>
              <a:gd name="connsiteY10-132" fmla="*/ 0 h 3519374"/>
              <a:gd name="connsiteX0-133" fmla="*/ 177804 w 4974928"/>
              <a:gd name="connsiteY0-134" fmla="*/ 0 h 3519374"/>
              <a:gd name="connsiteX1-135" fmla="*/ 3678546 w 4974928"/>
              <a:gd name="connsiteY1-136" fmla="*/ 0 h 3519374"/>
              <a:gd name="connsiteX2-137" fmla="*/ 3823780 w 4974928"/>
              <a:gd name="connsiteY2-138" fmla="*/ 75212 h 3519374"/>
              <a:gd name="connsiteX3-139" fmla="*/ 4941214 w 4974928"/>
              <a:gd name="connsiteY3-140" fmla="*/ 1657097 h 3519374"/>
              <a:gd name="connsiteX4-141" fmla="*/ 4941223 w 4974928"/>
              <a:gd name="connsiteY4-142" fmla="*/ 1862264 h 3519374"/>
              <a:gd name="connsiteX5-143" fmla="*/ 3823789 w 4974928"/>
              <a:gd name="connsiteY5-144" fmla="*/ 3444150 h 3519374"/>
              <a:gd name="connsiteX6-145" fmla="*/ 3678567 w 4974928"/>
              <a:gd name="connsiteY6-146" fmla="*/ 3519374 h 3519374"/>
              <a:gd name="connsiteX7-147" fmla="*/ 177825 w 4974928"/>
              <a:gd name="connsiteY7-148" fmla="*/ 3519374 h 3519374"/>
              <a:gd name="connsiteX8-149" fmla="*/ 0 w 4974928"/>
              <a:gd name="connsiteY8-150" fmla="*/ 3341570 h 3519374"/>
              <a:gd name="connsiteX9-151" fmla="*/ 0 w 4974928"/>
              <a:gd name="connsiteY9-152" fmla="*/ 177754 h 3519374"/>
              <a:gd name="connsiteX10-153" fmla="*/ 177804 w 4974928"/>
              <a:gd name="connsiteY10-154" fmla="*/ 0 h 3519374"/>
              <a:gd name="connsiteX0-155" fmla="*/ 177804 w 4974928"/>
              <a:gd name="connsiteY0-156" fmla="*/ 0 h 3519374"/>
              <a:gd name="connsiteX1-157" fmla="*/ 3678546 w 4974928"/>
              <a:gd name="connsiteY1-158" fmla="*/ 0 h 3519374"/>
              <a:gd name="connsiteX2-159" fmla="*/ 3823780 w 4974928"/>
              <a:gd name="connsiteY2-160" fmla="*/ 75212 h 3519374"/>
              <a:gd name="connsiteX3-161" fmla="*/ 4941214 w 4974928"/>
              <a:gd name="connsiteY3-162" fmla="*/ 1657097 h 3519374"/>
              <a:gd name="connsiteX4-163" fmla="*/ 4941223 w 4974928"/>
              <a:gd name="connsiteY4-164" fmla="*/ 1862264 h 3519374"/>
              <a:gd name="connsiteX5-165" fmla="*/ 3823789 w 4974928"/>
              <a:gd name="connsiteY5-166" fmla="*/ 3444150 h 3519374"/>
              <a:gd name="connsiteX6-167" fmla="*/ 3678567 w 4974928"/>
              <a:gd name="connsiteY6-168" fmla="*/ 3519374 h 3519374"/>
              <a:gd name="connsiteX7-169" fmla="*/ 177825 w 4974928"/>
              <a:gd name="connsiteY7-170" fmla="*/ 3519374 h 3519374"/>
              <a:gd name="connsiteX8-171" fmla="*/ 0 w 4974928"/>
              <a:gd name="connsiteY8-172" fmla="*/ 3341570 h 3519374"/>
              <a:gd name="connsiteX9-173" fmla="*/ 0 w 4974928"/>
              <a:gd name="connsiteY9-174" fmla="*/ 177754 h 3519374"/>
              <a:gd name="connsiteX10-175" fmla="*/ 177804 w 4974928"/>
              <a:gd name="connsiteY10-176" fmla="*/ 0 h 3519374"/>
              <a:gd name="connsiteX0-177" fmla="*/ 177804 w 4974928"/>
              <a:gd name="connsiteY0-178" fmla="*/ 0 h 3519374"/>
              <a:gd name="connsiteX1-179" fmla="*/ 3678546 w 4974928"/>
              <a:gd name="connsiteY1-180" fmla="*/ 0 h 3519374"/>
              <a:gd name="connsiteX2-181" fmla="*/ 3823780 w 4974928"/>
              <a:gd name="connsiteY2-182" fmla="*/ 75212 h 3519374"/>
              <a:gd name="connsiteX3-183" fmla="*/ 4941214 w 4974928"/>
              <a:gd name="connsiteY3-184" fmla="*/ 1657097 h 3519374"/>
              <a:gd name="connsiteX4-185" fmla="*/ 4941223 w 4974928"/>
              <a:gd name="connsiteY4-186" fmla="*/ 1862264 h 3519374"/>
              <a:gd name="connsiteX5-187" fmla="*/ 3823789 w 4974928"/>
              <a:gd name="connsiteY5-188" fmla="*/ 3444150 h 3519374"/>
              <a:gd name="connsiteX6-189" fmla="*/ 3678567 w 4974928"/>
              <a:gd name="connsiteY6-190" fmla="*/ 3519374 h 3519374"/>
              <a:gd name="connsiteX7-191" fmla="*/ 177825 w 4974928"/>
              <a:gd name="connsiteY7-192" fmla="*/ 3519374 h 3519374"/>
              <a:gd name="connsiteX8-193" fmla="*/ 0 w 4974928"/>
              <a:gd name="connsiteY8-194" fmla="*/ 3341570 h 3519374"/>
              <a:gd name="connsiteX9-195" fmla="*/ 0 w 4974928"/>
              <a:gd name="connsiteY9-196" fmla="*/ 177754 h 3519374"/>
              <a:gd name="connsiteX10-197" fmla="*/ 177804 w 4974928"/>
              <a:gd name="connsiteY10-198" fmla="*/ 0 h 3519374"/>
              <a:gd name="connsiteX0-199" fmla="*/ 177804 w 4974928"/>
              <a:gd name="connsiteY0-200" fmla="*/ 0 h 3519374"/>
              <a:gd name="connsiteX1-201" fmla="*/ 3678546 w 4974928"/>
              <a:gd name="connsiteY1-202" fmla="*/ 0 h 3519374"/>
              <a:gd name="connsiteX2-203" fmla="*/ 3823780 w 4974928"/>
              <a:gd name="connsiteY2-204" fmla="*/ 75212 h 3519374"/>
              <a:gd name="connsiteX3-205" fmla="*/ 4941214 w 4974928"/>
              <a:gd name="connsiteY3-206" fmla="*/ 1657097 h 3519374"/>
              <a:gd name="connsiteX4-207" fmla="*/ 4941223 w 4974928"/>
              <a:gd name="connsiteY4-208" fmla="*/ 1862264 h 3519374"/>
              <a:gd name="connsiteX5-209" fmla="*/ 3823789 w 4974928"/>
              <a:gd name="connsiteY5-210" fmla="*/ 3444150 h 3519374"/>
              <a:gd name="connsiteX6-211" fmla="*/ 3678567 w 4974928"/>
              <a:gd name="connsiteY6-212" fmla="*/ 3519374 h 3519374"/>
              <a:gd name="connsiteX7-213" fmla="*/ 177825 w 4974928"/>
              <a:gd name="connsiteY7-214" fmla="*/ 3519374 h 3519374"/>
              <a:gd name="connsiteX8-215" fmla="*/ 0 w 4974928"/>
              <a:gd name="connsiteY8-216" fmla="*/ 3341570 h 3519374"/>
              <a:gd name="connsiteX9-217" fmla="*/ 0 w 4974928"/>
              <a:gd name="connsiteY9-218" fmla="*/ 177754 h 3519374"/>
              <a:gd name="connsiteX10-219" fmla="*/ 177804 w 4974928"/>
              <a:gd name="connsiteY10-220" fmla="*/ 0 h 3519374"/>
              <a:gd name="connsiteX0-221" fmla="*/ 177804 w 4974928"/>
              <a:gd name="connsiteY0-222" fmla="*/ 0 h 3519374"/>
              <a:gd name="connsiteX1-223" fmla="*/ 3678546 w 4974928"/>
              <a:gd name="connsiteY1-224" fmla="*/ 0 h 3519374"/>
              <a:gd name="connsiteX2-225" fmla="*/ 3823780 w 4974928"/>
              <a:gd name="connsiteY2-226" fmla="*/ 75212 h 3519374"/>
              <a:gd name="connsiteX3-227" fmla="*/ 4941214 w 4974928"/>
              <a:gd name="connsiteY3-228" fmla="*/ 1657097 h 3519374"/>
              <a:gd name="connsiteX4-229" fmla="*/ 4941223 w 4974928"/>
              <a:gd name="connsiteY4-230" fmla="*/ 1862264 h 3519374"/>
              <a:gd name="connsiteX5-231" fmla="*/ 3823789 w 4974928"/>
              <a:gd name="connsiteY5-232" fmla="*/ 3444150 h 3519374"/>
              <a:gd name="connsiteX6-233" fmla="*/ 3678567 w 4974928"/>
              <a:gd name="connsiteY6-234" fmla="*/ 3519374 h 3519374"/>
              <a:gd name="connsiteX7-235" fmla="*/ 177825 w 4974928"/>
              <a:gd name="connsiteY7-236" fmla="*/ 3519374 h 3519374"/>
              <a:gd name="connsiteX8-237" fmla="*/ 0 w 4974928"/>
              <a:gd name="connsiteY8-238" fmla="*/ 3341570 h 3519374"/>
              <a:gd name="connsiteX9-239" fmla="*/ 0 w 4974928"/>
              <a:gd name="connsiteY9-240" fmla="*/ 177754 h 3519374"/>
              <a:gd name="connsiteX10-241" fmla="*/ 177804 w 4974928"/>
              <a:gd name="connsiteY10-242" fmla="*/ 0 h 3519374"/>
              <a:gd name="connsiteX0-243" fmla="*/ 177804 w 4974928"/>
              <a:gd name="connsiteY0-244" fmla="*/ 0 h 3519374"/>
              <a:gd name="connsiteX1-245" fmla="*/ 3678546 w 4974928"/>
              <a:gd name="connsiteY1-246" fmla="*/ 0 h 3519374"/>
              <a:gd name="connsiteX2-247" fmla="*/ 3823780 w 4974928"/>
              <a:gd name="connsiteY2-248" fmla="*/ 75212 h 3519374"/>
              <a:gd name="connsiteX3-249" fmla="*/ 4941214 w 4974928"/>
              <a:gd name="connsiteY3-250" fmla="*/ 1657097 h 3519374"/>
              <a:gd name="connsiteX4-251" fmla="*/ 4941223 w 4974928"/>
              <a:gd name="connsiteY4-252" fmla="*/ 1862264 h 3519374"/>
              <a:gd name="connsiteX5-253" fmla="*/ 3823789 w 4974928"/>
              <a:gd name="connsiteY5-254" fmla="*/ 3444150 h 3519374"/>
              <a:gd name="connsiteX6-255" fmla="*/ 3678567 w 4974928"/>
              <a:gd name="connsiteY6-256" fmla="*/ 3519374 h 3519374"/>
              <a:gd name="connsiteX7-257" fmla="*/ 177825 w 4974928"/>
              <a:gd name="connsiteY7-258" fmla="*/ 3519374 h 3519374"/>
              <a:gd name="connsiteX8-259" fmla="*/ 0 w 4974928"/>
              <a:gd name="connsiteY8-260" fmla="*/ 3341570 h 3519374"/>
              <a:gd name="connsiteX9-261" fmla="*/ 0 w 4974928"/>
              <a:gd name="connsiteY9-262" fmla="*/ 177754 h 3519374"/>
              <a:gd name="connsiteX10-263" fmla="*/ 177804 w 4974928"/>
              <a:gd name="connsiteY10-264" fmla="*/ 0 h 3519374"/>
              <a:gd name="connsiteX0-265" fmla="*/ 177804 w 4974928"/>
              <a:gd name="connsiteY0-266" fmla="*/ 0 h 3519374"/>
              <a:gd name="connsiteX1-267" fmla="*/ 3678546 w 4974928"/>
              <a:gd name="connsiteY1-268" fmla="*/ 0 h 3519374"/>
              <a:gd name="connsiteX2-269" fmla="*/ 3823780 w 4974928"/>
              <a:gd name="connsiteY2-270" fmla="*/ 75212 h 3519374"/>
              <a:gd name="connsiteX3-271" fmla="*/ 4941214 w 4974928"/>
              <a:gd name="connsiteY3-272" fmla="*/ 1657097 h 3519374"/>
              <a:gd name="connsiteX4-273" fmla="*/ 4941223 w 4974928"/>
              <a:gd name="connsiteY4-274" fmla="*/ 1862264 h 3519374"/>
              <a:gd name="connsiteX5-275" fmla="*/ 3823789 w 4974928"/>
              <a:gd name="connsiteY5-276" fmla="*/ 3444150 h 3519374"/>
              <a:gd name="connsiteX6-277" fmla="*/ 3678567 w 4974928"/>
              <a:gd name="connsiteY6-278" fmla="*/ 3519374 h 3519374"/>
              <a:gd name="connsiteX7-279" fmla="*/ 177825 w 4974928"/>
              <a:gd name="connsiteY7-280" fmla="*/ 3519374 h 3519374"/>
              <a:gd name="connsiteX8-281" fmla="*/ 0 w 4974928"/>
              <a:gd name="connsiteY8-282" fmla="*/ 3341570 h 3519374"/>
              <a:gd name="connsiteX9-283" fmla="*/ 0 w 4974928"/>
              <a:gd name="connsiteY9-284" fmla="*/ 177754 h 3519374"/>
              <a:gd name="connsiteX10-285" fmla="*/ 177804 w 4974928"/>
              <a:gd name="connsiteY10-286" fmla="*/ 0 h 3519374"/>
              <a:gd name="connsiteX0-287" fmla="*/ 177804 w 4974928"/>
              <a:gd name="connsiteY0-288" fmla="*/ 0 h 3519374"/>
              <a:gd name="connsiteX1-289" fmla="*/ 3678546 w 4974928"/>
              <a:gd name="connsiteY1-290" fmla="*/ 0 h 3519374"/>
              <a:gd name="connsiteX2-291" fmla="*/ 3823780 w 4974928"/>
              <a:gd name="connsiteY2-292" fmla="*/ 75212 h 3519374"/>
              <a:gd name="connsiteX3-293" fmla="*/ 4941214 w 4974928"/>
              <a:gd name="connsiteY3-294" fmla="*/ 1657097 h 3519374"/>
              <a:gd name="connsiteX4-295" fmla="*/ 4941223 w 4974928"/>
              <a:gd name="connsiteY4-296" fmla="*/ 1862264 h 3519374"/>
              <a:gd name="connsiteX5-297" fmla="*/ 3823789 w 4974928"/>
              <a:gd name="connsiteY5-298" fmla="*/ 3444150 h 3519374"/>
              <a:gd name="connsiteX6-299" fmla="*/ 3678567 w 4974928"/>
              <a:gd name="connsiteY6-300" fmla="*/ 3519374 h 3519374"/>
              <a:gd name="connsiteX7-301" fmla="*/ 177825 w 4974928"/>
              <a:gd name="connsiteY7-302" fmla="*/ 3519374 h 3519374"/>
              <a:gd name="connsiteX8-303" fmla="*/ 0 w 4974928"/>
              <a:gd name="connsiteY8-304" fmla="*/ 3341570 h 3519374"/>
              <a:gd name="connsiteX9-305" fmla="*/ 0 w 4974928"/>
              <a:gd name="connsiteY9-306" fmla="*/ 177754 h 3519374"/>
              <a:gd name="connsiteX10-307" fmla="*/ 177804 w 4974928"/>
              <a:gd name="connsiteY10-308" fmla="*/ 0 h 3519374"/>
              <a:gd name="connsiteX0-309" fmla="*/ 177804 w 4974928"/>
              <a:gd name="connsiteY0-310" fmla="*/ 0 h 3519374"/>
              <a:gd name="connsiteX1-311" fmla="*/ 3678546 w 4974928"/>
              <a:gd name="connsiteY1-312" fmla="*/ 0 h 3519374"/>
              <a:gd name="connsiteX2-313" fmla="*/ 3823780 w 4974928"/>
              <a:gd name="connsiteY2-314" fmla="*/ 75212 h 3519374"/>
              <a:gd name="connsiteX3-315" fmla="*/ 4941214 w 4974928"/>
              <a:gd name="connsiteY3-316" fmla="*/ 1657097 h 3519374"/>
              <a:gd name="connsiteX4-317" fmla="*/ 4941223 w 4974928"/>
              <a:gd name="connsiteY4-318" fmla="*/ 1862264 h 3519374"/>
              <a:gd name="connsiteX5-319" fmla="*/ 3823789 w 4974928"/>
              <a:gd name="connsiteY5-320" fmla="*/ 3444150 h 3519374"/>
              <a:gd name="connsiteX6-321" fmla="*/ 3678567 w 4974928"/>
              <a:gd name="connsiteY6-322" fmla="*/ 3519374 h 3519374"/>
              <a:gd name="connsiteX7-323" fmla="*/ 177825 w 4974928"/>
              <a:gd name="connsiteY7-324" fmla="*/ 3519374 h 3519374"/>
              <a:gd name="connsiteX8-325" fmla="*/ 0 w 4974928"/>
              <a:gd name="connsiteY8-326" fmla="*/ 3341570 h 3519374"/>
              <a:gd name="connsiteX9-327" fmla="*/ 0 w 4974928"/>
              <a:gd name="connsiteY9-328" fmla="*/ 177754 h 3519374"/>
              <a:gd name="connsiteX10-329" fmla="*/ 177804 w 4974928"/>
              <a:gd name="connsiteY10-330" fmla="*/ 0 h 3519374"/>
              <a:gd name="connsiteX0-331" fmla="*/ 177804 w 4974928"/>
              <a:gd name="connsiteY0-332" fmla="*/ 0 h 3519374"/>
              <a:gd name="connsiteX1-333" fmla="*/ 3678546 w 4974928"/>
              <a:gd name="connsiteY1-334" fmla="*/ 0 h 3519374"/>
              <a:gd name="connsiteX2-335" fmla="*/ 3823780 w 4974928"/>
              <a:gd name="connsiteY2-336" fmla="*/ 75212 h 3519374"/>
              <a:gd name="connsiteX3-337" fmla="*/ 4941214 w 4974928"/>
              <a:gd name="connsiteY3-338" fmla="*/ 1657097 h 3519374"/>
              <a:gd name="connsiteX4-339" fmla="*/ 4941223 w 4974928"/>
              <a:gd name="connsiteY4-340" fmla="*/ 1862264 h 3519374"/>
              <a:gd name="connsiteX5-341" fmla="*/ 3823789 w 4974928"/>
              <a:gd name="connsiteY5-342" fmla="*/ 3444150 h 3519374"/>
              <a:gd name="connsiteX6-343" fmla="*/ 3678567 w 4974928"/>
              <a:gd name="connsiteY6-344" fmla="*/ 3519374 h 3519374"/>
              <a:gd name="connsiteX7-345" fmla="*/ 177825 w 4974928"/>
              <a:gd name="connsiteY7-346" fmla="*/ 3519374 h 3519374"/>
              <a:gd name="connsiteX8-347" fmla="*/ 0 w 4974928"/>
              <a:gd name="connsiteY8-348" fmla="*/ 3341570 h 3519374"/>
              <a:gd name="connsiteX9-349" fmla="*/ 0 w 4974928"/>
              <a:gd name="connsiteY9-350" fmla="*/ 177754 h 3519374"/>
              <a:gd name="connsiteX10-351" fmla="*/ 177804 w 4974928"/>
              <a:gd name="connsiteY10-352" fmla="*/ 0 h 3519374"/>
              <a:gd name="connsiteX0-353" fmla="*/ 177804 w 4974928"/>
              <a:gd name="connsiteY0-354" fmla="*/ 0 h 3519374"/>
              <a:gd name="connsiteX1-355" fmla="*/ 3678546 w 4974928"/>
              <a:gd name="connsiteY1-356" fmla="*/ 0 h 3519374"/>
              <a:gd name="connsiteX2-357" fmla="*/ 3823780 w 4974928"/>
              <a:gd name="connsiteY2-358" fmla="*/ 75212 h 3519374"/>
              <a:gd name="connsiteX3-359" fmla="*/ 4941214 w 4974928"/>
              <a:gd name="connsiteY3-360" fmla="*/ 1657097 h 3519374"/>
              <a:gd name="connsiteX4-361" fmla="*/ 4941223 w 4974928"/>
              <a:gd name="connsiteY4-362" fmla="*/ 1862264 h 3519374"/>
              <a:gd name="connsiteX5-363" fmla="*/ 3823789 w 4974928"/>
              <a:gd name="connsiteY5-364" fmla="*/ 3444150 h 3519374"/>
              <a:gd name="connsiteX6-365" fmla="*/ 3678567 w 4974928"/>
              <a:gd name="connsiteY6-366" fmla="*/ 3519374 h 3519374"/>
              <a:gd name="connsiteX7-367" fmla="*/ 177825 w 4974928"/>
              <a:gd name="connsiteY7-368" fmla="*/ 3519374 h 3519374"/>
              <a:gd name="connsiteX8-369" fmla="*/ 0 w 4974928"/>
              <a:gd name="connsiteY8-370" fmla="*/ 3341570 h 3519374"/>
              <a:gd name="connsiteX9-371" fmla="*/ 0 w 4974928"/>
              <a:gd name="connsiteY9-372" fmla="*/ 177754 h 3519374"/>
              <a:gd name="connsiteX10-373" fmla="*/ 177804 w 4974928"/>
              <a:gd name="connsiteY10-374" fmla="*/ 0 h 3519374"/>
              <a:gd name="connsiteX0-375" fmla="*/ 177804 w 4974928"/>
              <a:gd name="connsiteY0-376" fmla="*/ 0 h 3519374"/>
              <a:gd name="connsiteX1-377" fmla="*/ 3678546 w 4974928"/>
              <a:gd name="connsiteY1-378" fmla="*/ 0 h 3519374"/>
              <a:gd name="connsiteX2-379" fmla="*/ 3823780 w 4974928"/>
              <a:gd name="connsiteY2-380" fmla="*/ 75212 h 3519374"/>
              <a:gd name="connsiteX3-381" fmla="*/ 4941214 w 4974928"/>
              <a:gd name="connsiteY3-382" fmla="*/ 1657097 h 3519374"/>
              <a:gd name="connsiteX4-383" fmla="*/ 4941223 w 4974928"/>
              <a:gd name="connsiteY4-384" fmla="*/ 1862264 h 3519374"/>
              <a:gd name="connsiteX5-385" fmla="*/ 3823789 w 4974928"/>
              <a:gd name="connsiteY5-386" fmla="*/ 3444150 h 3519374"/>
              <a:gd name="connsiteX6-387" fmla="*/ 3678567 w 4974928"/>
              <a:gd name="connsiteY6-388" fmla="*/ 3519374 h 3519374"/>
              <a:gd name="connsiteX7-389" fmla="*/ 177825 w 4974928"/>
              <a:gd name="connsiteY7-390" fmla="*/ 3519374 h 3519374"/>
              <a:gd name="connsiteX8-391" fmla="*/ 0 w 4974928"/>
              <a:gd name="connsiteY8-392" fmla="*/ 3341570 h 3519374"/>
              <a:gd name="connsiteX9-393" fmla="*/ 0 w 4974928"/>
              <a:gd name="connsiteY9-394" fmla="*/ 177754 h 3519374"/>
              <a:gd name="connsiteX10-395" fmla="*/ 177804 w 4974928"/>
              <a:gd name="connsiteY10-396" fmla="*/ 0 h 351937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4974928" h="3519374">
                <a:moveTo>
                  <a:pt x="177804" y="0"/>
                </a:moveTo>
                <a:cubicBezTo>
                  <a:pt x="281958" y="0"/>
                  <a:pt x="3619635" y="0"/>
                  <a:pt x="3678546" y="0"/>
                </a:cubicBezTo>
                <a:cubicBezTo>
                  <a:pt x="3737459" y="0"/>
                  <a:pt x="3789791" y="27094"/>
                  <a:pt x="3823780" y="75212"/>
                </a:cubicBezTo>
                <a:cubicBezTo>
                  <a:pt x="3857771" y="123329"/>
                  <a:pt x="4896269" y="1593470"/>
                  <a:pt x="4941214" y="1657097"/>
                </a:cubicBezTo>
                <a:cubicBezTo>
                  <a:pt x="4986161" y="1720725"/>
                  <a:pt x="4986170" y="1798637"/>
                  <a:pt x="4941223" y="1862264"/>
                </a:cubicBezTo>
                <a:cubicBezTo>
                  <a:pt x="4896278" y="1925892"/>
                  <a:pt x="3857780" y="3396033"/>
                  <a:pt x="3823789" y="3444150"/>
                </a:cubicBezTo>
                <a:cubicBezTo>
                  <a:pt x="3789800" y="3492267"/>
                  <a:pt x="3737480" y="3519374"/>
                  <a:pt x="3678567" y="3519374"/>
                </a:cubicBezTo>
                <a:cubicBezTo>
                  <a:pt x="3619656" y="3519374"/>
                  <a:pt x="281981" y="3519374"/>
                  <a:pt x="177825" y="3519374"/>
                </a:cubicBezTo>
                <a:cubicBezTo>
                  <a:pt x="73671" y="3519374"/>
                  <a:pt x="1" y="3445725"/>
                  <a:pt x="0" y="3341570"/>
                </a:cubicBezTo>
                <a:cubicBezTo>
                  <a:pt x="1" y="3237416"/>
                  <a:pt x="1" y="281908"/>
                  <a:pt x="0" y="177754"/>
                </a:cubicBezTo>
                <a:cubicBezTo>
                  <a:pt x="1" y="73599"/>
                  <a:pt x="73649" y="0"/>
                  <a:pt x="177804" y="0"/>
                </a:cubicBezTo>
                <a:close/>
              </a:path>
            </a:pathLst>
          </a:custGeom>
          <a:gradFill>
            <a:gsLst>
              <a:gs pos="30000">
                <a:schemeClr val="accent2">
                  <a:lumMod val="60000"/>
                  <a:lumOff val="40000"/>
                  <a:alpha val="0"/>
                </a:schemeClr>
              </a:gs>
              <a:gs pos="100000">
                <a:schemeClr val="accent2">
                  <a:lumMod val="60000"/>
                  <a:lumOff val="40000"/>
                  <a:alpha val="30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1368000" bIns="45720" numCol="1" spcCol="0" rtlCol="0" fromWordArt="0" anchor="ctr" anchorCtr="0" forceAA="0" compatLnSpc="1">
            <a:noAutofit/>
          </a:bodyPr>
          <a:p>
            <a:pPr algn="l">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文件一旦使用完毕应及时关闭，以避免发生文件的数据丢失等错误。关闭文件的函数是</a:t>
            </a:r>
            <a:r>
              <a:rPr lang="en-US" altLang="zh-CN" sz="1600" dirty="0">
                <a:ln>
                  <a:noFill/>
                  <a:prstDash val="sysDot"/>
                </a:ln>
                <a:solidFill>
                  <a:schemeClr val="tx1">
                    <a:lumMod val="85000"/>
                    <a:lumOff val="15000"/>
                  </a:schemeClr>
                </a:solidFill>
                <a:latin typeface="+mn-ea"/>
                <a:cs typeface="+mn-ea"/>
                <a:sym typeface="+mn-ea"/>
              </a:rPr>
              <a:t> fclose</a:t>
            </a:r>
            <a:r>
              <a:rPr lang="zh-CN" altLang="en-US" sz="1600" dirty="0">
                <a:ln>
                  <a:noFill/>
                  <a:prstDash val="sysDot"/>
                </a:ln>
                <a:solidFill>
                  <a:schemeClr val="tx1">
                    <a:lumMod val="85000"/>
                    <a:lumOff val="15000"/>
                  </a:schemeClr>
                </a:solidFill>
                <a:latin typeface="+mn-ea"/>
                <a:cs typeface="+mn-ea"/>
                <a:sym typeface="+mn-ea"/>
              </a:rPr>
              <a:t>，其调用的一般形式是：</a:t>
            </a:r>
            <a:endParaRPr lang="zh-CN" altLang="en-US" sz="1600" dirty="0">
              <a:ln>
                <a:noFill/>
                <a:prstDash val="sysDot"/>
              </a:ln>
              <a:solidFill>
                <a:schemeClr val="tx1">
                  <a:lumMod val="85000"/>
                  <a:lumOff val="15000"/>
                </a:schemeClr>
              </a:solidFill>
              <a:latin typeface="+mn-ea"/>
              <a:cs typeface="+mn-ea"/>
              <a:sym typeface="+mn-ea"/>
            </a:endParaRPr>
          </a:p>
          <a:p>
            <a:pPr algn="l">
              <a:lnSpc>
                <a:spcPct val="150000"/>
              </a:lnSpc>
              <a:spcBef>
                <a:spcPct val="0"/>
              </a:spcBef>
              <a:spcAft>
                <a:spcPct val="0"/>
              </a:spcAft>
            </a:pPr>
            <a:r>
              <a:rPr lang="en-US" altLang="zh-CN" sz="1600" dirty="0">
                <a:ln>
                  <a:noFill/>
                  <a:prstDash val="sysDot"/>
                </a:ln>
                <a:solidFill>
                  <a:schemeClr val="tx1">
                    <a:lumMod val="85000"/>
                    <a:lumOff val="15000"/>
                  </a:schemeClr>
                </a:solidFill>
                <a:latin typeface="+mn-ea"/>
                <a:cs typeface="+mn-ea"/>
                <a:sym typeface="+mn-ea"/>
              </a:rPr>
              <a:t>fclose( </a:t>
            </a:r>
            <a:r>
              <a:rPr lang="zh-CN" altLang="en-US" sz="1600" dirty="0">
                <a:ln>
                  <a:noFill/>
                  <a:prstDash val="sysDot"/>
                </a:ln>
                <a:solidFill>
                  <a:schemeClr val="tx1">
                    <a:lumMod val="85000"/>
                    <a:lumOff val="15000"/>
                  </a:schemeClr>
                </a:solidFill>
                <a:latin typeface="+mn-ea"/>
                <a:cs typeface="+mn-ea"/>
                <a:sym typeface="+mn-ea"/>
              </a:rPr>
              <a:t>文件指针变量</a:t>
            </a:r>
            <a:r>
              <a:rPr lang="en-US" altLang="zh-CN" sz="1600" dirty="0">
                <a:ln>
                  <a:noFill/>
                  <a:prstDash val="sysDot"/>
                </a:ln>
                <a:solidFill>
                  <a:schemeClr val="tx1">
                    <a:lumMod val="85000"/>
                    <a:lumOff val="15000"/>
                  </a:schemeClr>
                </a:solidFill>
                <a:latin typeface="+mn-ea"/>
                <a:cs typeface="+mn-ea"/>
                <a:sym typeface="+mn-ea"/>
              </a:rPr>
              <a:t> );</a:t>
            </a:r>
            <a:endParaRPr lang="en-US" altLang="zh-CN" sz="1600" dirty="0">
              <a:ln>
                <a:noFill/>
                <a:prstDash val="sysDot"/>
              </a:ln>
              <a:solidFill>
                <a:schemeClr val="tx1">
                  <a:lumMod val="85000"/>
                  <a:lumOff val="15000"/>
                </a:schemeClr>
              </a:solidFill>
              <a:latin typeface="+mn-ea"/>
              <a:cs typeface="+mn-ea"/>
              <a:sym typeface="+mn-ea"/>
            </a:endParaRPr>
          </a:p>
          <a:p>
            <a:pPr algn="l">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【功能】关闭文件指针变量所指的文件，同时自动释放分配给文件的内存缓冲区。</a:t>
            </a:r>
            <a:endParaRPr lang="zh-CN" altLang="en-US" sz="1600" dirty="0">
              <a:ln>
                <a:noFill/>
                <a:prstDash val="sysDot"/>
              </a:ln>
              <a:solidFill>
                <a:schemeClr val="tx1">
                  <a:lumMod val="85000"/>
                  <a:lumOff val="15000"/>
                </a:schemeClr>
              </a:solidFill>
              <a:latin typeface="+mn-ea"/>
              <a:cs typeface="+mn-ea"/>
              <a:sym typeface="+mn-ea"/>
            </a:endParaRPr>
          </a:p>
          <a:p>
            <a:pPr algn="l">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假如能正确关闭指定的文件，则返回</a:t>
            </a:r>
            <a:r>
              <a:rPr lang="en-US" altLang="zh-CN" sz="1600" dirty="0">
                <a:ln>
                  <a:noFill/>
                  <a:prstDash val="sysDot"/>
                </a:ln>
                <a:solidFill>
                  <a:schemeClr val="tx1">
                    <a:lumMod val="85000"/>
                    <a:lumOff val="15000"/>
                  </a:schemeClr>
                </a:solidFill>
                <a:latin typeface="+mn-ea"/>
                <a:cs typeface="+mn-ea"/>
                <a:sym typeface="+mn-ea"/>
              </a:rPr>
              <a:t> 0 </a:t>
            </a:r>
            <a:r>
              <a:rPr lang="zh-CN" altLang="en-US" sz="1600" dirty="0">
                <a:ln>
                  <a:noFill/>
                  <a:prstDash val="sysDot"/>
                </a:ln>
                <a:solidFill>
                  <a:schemeClr val="tx1">
                    <a:lumMod val="85000"/>
                    <a:lumOff val="15000"/>
                  </a:schemeClr>
                </a:solidFill>
                <a:latin typeface="+mn-ea"/>
                <a:cs typeface="+mn-ea"/>
                <a:sym typeface="+mn-ea"/>
              </a:rPr>
              <a:t>值，否则返回非</a:t>
            </a:r>
            <a:r>
              <a:rPr lang="en-US" altLang="zh-CN" sz="1600" dirty="0">
                <a:ln>
                  <a:noFill/>
                  <a:prstDash val="sysDot"/>
                </a:ln>
                <a:solidFill>
                  <a:schemeClr val="tx1">
                    <a:lumMod val="85000"/>
                    <a:lumOff val="15000"/>
                  </a:schemeClr>
                </a:solidFill>
                <a:latin typeface="+mn-ea"/>
                <a:cs typeface="+mn-ea"/>
                <a:sym typeface="+mn-ea"/>
              </a:rPr>
              <a:t> 0 </a:t>
            </a:r>
            <a:r>
              <a:rPr lang="zh-CN" altLang="en-US" sz="1600" dirty="0">
                <a:ln>
                  <a:noFill/>
                  <a:prstDash val="sysDot"/>
                </a:ln>
                <a:solidFill>
                  <a:schemeClr val="tx1">
                    <a:lumMod val="85000"/>
                    <a:lumOff val="15000"/>
                  </a:schemeClr>
                </a:solidFill>
                <a:latin typeface="+mn-ea"/>
                <a:cs typeface="+mn-ea"/>
                <a:sym typeface="+mn-ea"/>
              </a:rPr>
              <a:t>值。</a:t>
            </a:r>
            <a:endParaRPr lang="zh-CN" altLang="en-US" sz="1600" dirty="0">
              <a:ln>
                <a:noFill/>
                <a:prstDash val="sysDot"/>
              </a:ln>
              <a:solidFill>
                <a:schemeClr val="tx1">
                  <a:lumMod val="85000"/>
                  <a:lumOff val="15000"/>
                </a:schemeClr>
              </a:solidFill>
              <a:latin typeface="+mn-ea"/>
              <a:cs typeface="+mn-ea"/>
              <a:sym typeface="+mn-ea"/>
            </a:endParaRPr>
          </a:p>
        </p:txBody>
      </p:sp>
      <p:sp>
        <p:nvSpPr>
          <p:cNvPr id="3" name="椭圆 2"/>
          <p:cNvSpPr/>
          <p:nvPr>
            <p:custDataLst>
              <p:tags r:id="rId9"/>
            </p:custDataLst>
          </p:nvPr>
        </p:nvSpPr>
        <p:spPr>
          <a:xfrm>
            <a:off x="4636770" y="1833245"/>
            <a:ext cx="2789644" cy="2789644"/>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p>
            <a:pPr algn="ctr">
              <a:spcBef>
                <a:spcPct val="0"/>
              </a:spcBef>
              <a:spcAft>
                <a:spcPct val="0"/>
              </a:spcAft>
            </a:pPr>
            <a:r>
              <a:rPr lang="en-US" altLang="zh-CN" sz="2400" b="1" dirty="0">
                <a:solidFill>
                  <a:schemeClr val="lt1">
                    <a:lumMod val="100000"/>
                  </a:schemeClr>
                </a:solidFill>
                <a:latin typeface="+mn-ea"/>
                <a:cs typeface="+mn-ea"/>
                <a:sym typeface="+mn-ea"/>
              </a:rPr>
              <a:t>2. </a:t>
            </a:r>
            <a:r>
              <a:rPr lang="zh-CN" altLang="en-US" sz="2400" b="1" dirty="0">
                <a:solidFill>
                  <a:schemeClr val="lt1">
                    <a:lumMod val="100000"/>
                  </a:schemeClr>
                </a:solidFill>
                <a:latin typeface="+mn-ea"/>
                <a:cs typeface="+mn-ea"/>
                <a:sym typeface="+mn-ea"/>
              </a:rPr>
              <a:t>文件的关闭</a:t>
            </a:r>
            <a:r>
              <a:rPr lang="en-US" altLang="zh-CN" sz="2400" b="1" dirty="0">
                <a:solidFill>
                  <a:schemeClr val="lt1">
                    <a:lumMod val="100000"/>
                  </a:schemeClr>
                </a:solidFill>
                <a:latin typeface="+mn-ea"/>
                <a:cs typeface="+mn-ea"/>
                <a:sym typeface="+mn-ea"/>
              </a:rPr>
              <a:t>——fclose()</a:t>
            </a:r>
            <a:endParaRPr lang="en-US" altLang="zh-CN" sz="2400" b="1" dirty="0">
              <a:solidFill>
                <a:schemeClr val="lt1">
                  <a:lumMod val="100000"/>
                </a:schemeClr>
              </a:solidFill>
              <a:latin typeface="+mn-ea"/>
              <a:cs typeface="+mn-ea"/>
              <a:sym typeface="+mn-ea"/>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0.xml><?xml version="1.0" encoding="utf-8"?>
<p:tagLst xmlns:p="http://schemas.openxmlformats.org/presentationml/2006/main">
  <p:tag name="KSO_WM_UNIT_ISCONTENTSTITLE" val="0"/>
  <p:tag name="KSO_WM_UNIT_ISNUMDGMTITLE" val="0"/>
  <p:tag name="KSO_WM_UNIT_PRESET_TEXT" val="演讲完毕，感谢观看"/>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UNIT_DEFAULT_FONT" val="54;60;2"/>
  <p:tag name="KSO_WM_UNIT_BLOCK" val="0"/>
  <p:tag name="KSO_WM_UNIT_DEC_AREA_ID" val="22c2ec44390b461589e76e6cc3ffcaf0"/>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100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0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02.xml><?xml version="1.0" encoding="utf-8"?>
<p:tagLst xmlns:p="http://schemas.openxmlformats.org/presentationml/2006/main">
  <p:tag name="KSO_WM_UNIT_ISCONTENTSTITLE" val="0"/>
  <p:tag name="KSO_WM_UNIT_ISNUMDGMTITLE" val="0"/>
  <p:tag name="KSO_WM_UNIT_PRESET_TEXT" val="单击此处添加副标题"/>
  <p:tag name="KSO_WM_UNIT_NOCLEAR" val="0"/>
  <p:tag name="KSO_WM_UNIT_VALUE" val="21"/>
  <p:tag name="KSO_WM_UNIT_HIGHLIGHT" val="0"/>
  <p:tag name="KSO_WM_UNIT_COMPATIBLE" val="0"/>
  <p:tag name="KSO_WM_UNIT_DIAGRAM_ISNUMVISUAL" val="0"/>
  <p:tag name="KSO_WM_UNIT_DIAGRAM_ISREFERUNIT" val="0"/>
  <p:tag name="KSO_WM_UNIT_TYPE" val="b"/>
  <p:tag name="KSO_WM_UNIT_INDEX" val="1"/>
  <p:tag name="KSO_WM_UNIT_ID" val="custom20225929_1*b*1"/>
  <p:tag name="KSO_WM_TEMPLATE_CATEGORY" val="custom"/>
  <p:tag name="KSO_WM_TEMPLATE_INDEX" val="20225929"/>
  <p:tag name="KSO_WM_UNIT_LAYERLEVEL" val="1"/>
  <p:tag name="KSO_WM_TAG_VERSION" val="1.0"/>
  <p:tag name="KSO_WM_BEAUTIFY_FLAG" val="#wm#"/>
  <p:tag name="KSO_WM_UNIT_DEFAULT_FONT" val="18;20;2"/>
  <p:tag name="KSO_WM_UNIT_BLOCK" val="0"/>
  <p:tag name="KSO_WM_UNIT_DEC_AREA_ID" val="a7e182621d50433f99f1ccd477909438"/>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1003.xml><?xml version="1.0" encoding="utf-8"?>
<p:tagLst xmlns:p="http://schemas.openxmlformats.org/presentationml/2006/main">
  <p:tag name="KSO_WM_UNIT_SUBTYPE" val="a"/>
  <p:tag name="KSO_WM_UNIT_PRESET_TEXT" val="202X"/>
  <p:tag name="KSO_WM_UNIT_NOCLEAR" val="0"/>
  <p:tag name="KSO_WM_UNIT_VALUE" val="7"/>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UNIT_DEFAULT_FONT" val="28;32;2"/>
  <p:tag name="KSO_WM_UNIT_BLOCK" val="0"/>
  <p:tag name="KSO_WM_UNIT_DEC_AREA_ID" val="7de26be050f14b7d898d013e8948c68c"/>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1004.xml><?xml version="1.0" encoding="utf-8"?>
<p:tagLst xmlns:p="http://schemas.openxmlformats.org/presentationml/2006/main">
  <p:tag name="KSO_WM_UNIT_ISCONTENTSTITLE" val="0"/>
  <p:tag name="KSO_WM_UNIT_ISNUMDGMTITLE" val="0"/>
  <p:tag name="KSO_WM_UNIT_PRESET_TEXT" val="扁平工作汇报通用模版"/>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UNIT_DEFAULT_FONT" val="54;60;2"/>
  <p:tag name="KSO_WM_UNIT_BLOCK" val="0"/>
  <p:tag name="KSO_WM_UNIT_DEC_AREA_ID" val="499c521a8f254036b7ea8fd2fe9b884f"/>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100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100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100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100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100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 name="KSO_WM_SLIDE_BACKGROUND_TYPE" val="general"/>
</p:tagLst>
</file>

<file path=ppt/tags/tag101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1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1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1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1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9*i*1"/>
  <p:tag name="KSO_WM_BEAUTIFY_FLAG" val="#wm#"/>
  <p:tag name="KSO_WM_TAG_VERSION" val="1.0"/>
  <p:tag name="KSO_WM_CHIP_GROUPID" val="62f46031295c1bf6da721ff2"/>
  <p:tag name="KSO_WM_CHIP_XID" val="62f46108295c1bf6da722010"/>
  <p:tag name="KSO_WM_UNIT_DEC_AREA_ID" val="13a4c20be09943abba99c72c876894d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7808d3639015451daaad18d9753b07c7"/>
</p:tagLst>
</file>

<file path=ppt/tags/tag1015.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21*i*1"/>
  <p:tag name="KSO_WM_BEAUTIFY_FLAG" val="#wm#"/>
  <p:tag name="KSO_WM_TAG_VERSION" val="1.0"/>
  <p:tag name="KSO_WM_CHIP_GROUPID" val="62f46031295c1bf6da721ff2"/>
  <p:tag name="KSO_WM_CHIP_XID" val="62f46108295c1bf6da72200d"/>
  <p:tag name="KSO_WM_UNIT_DEC_AREA_ID" val="252b9457224e4987bf313133bab3e1d6"/>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4ecfcd64bbbb485f88e65e0404ecbe33"/>
</p:tagLst>
</file>

<file path=ppt/tags/tag1016.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20*i*1"/>
  <p:tag name="KSO_WM_BEAUTIFY_FLAG" val="#wm#"/>
  <p:tag name="KSO_WM_TAG_VERSION" val="1.0"/>
  <p:tag name="KSO_WM_CHIP_GROUPID" val="62f46031295c1bf6da721ff2"/>
  <p:tag name="KSO_WM_CHIP_XID" val="62f46108295c1bf6da72200e"/>
  <p:tag name="KSO_WM_UNIT_DEC_AREA_ID" val="e2656fec0ba04caba967fc2cd0396645"/>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bbb6b71fb934e8f9809289c4dc99f1d"/>
</p:tagLst>
</file>

<file path=ppt/tags/tag1017.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22*i*1"/>
  <p:tag name="KSO_WM_BEAUTIFY_FLAG" val="#wm#"/>
  <p:tag name="KSO_WM_TAG_VERSION" val="1.0"/>
  <p:tag name="KSO_WM_CHIP_GROUPID" val="62f46031295c1bf6da721ff2"/>
  <p:tag name="KSO_WM_CHIP_XID" val="62f46108295c1bf6da72200f"/>
  <p:tag name="KSO_WM_UNIT_DEC_AREA_ID" val="21da17a33900464c8964b513d0b14963"/>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0209f6992d455c88da6c2faceea054"/>
</p:tagLst>
</file>

<file path=ppt/tags/tag101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1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2.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02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21.xml><?xml version="1.0" encoding="utf-8"?>
<p:tagLst xmlns:p="http://schemas.openxmlformats.org/presentationml/2006/main">
  <p:tag name="KSO_WM_UNIT_DEFAULT_FONT" val="28;42;2"/>
  <p:tag name="KSO_WM_UNIT_BLOCK" val="0"/>
  <p:tag name="KSO_WM_UNIT_DEC_AREA_ID" val="900b6d3038fd46fdbe79eafefbfdfc98"/>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TEMPLATE_ASSEMBLE_XID" val="6315698059d53ee3cde20f3d"/>
  <p:tag name="KSO_WM_TEMPLATE_ASSEMBLE_GROUPID" val="62f46031295c1bf6da721ff2"/>
</p:tagLst>
</file>

<file path=ppt/tags/tag1022.xml><?xml version="1.0" encoding="utf-8"?>
<p:tagLst xmlns:p="http://schemas.openxmlformats.org/presentationml/2006/main">
  <p:tag name="KSO_WM_UNIT_DEFAULT_FONT" val="16;20;2"/>
  <p:tag name="KSO_WM_UNIT_BLOCK" val="0"/>
  <p:tag name="KSO_WM_UNIT_DEC_AREA_ID" val="418de338407040f2ab2c72a88a21aff5"/>
  <p:tag name="KSO_WM_UNIT_SUBTYPE" val="a"/>
  <p:tag name="KSO_WM_UNIT_PRESET_TEXT" val="单击此处添加文本具体内容，简明扼要地阐述你的观点"/>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TEMPLATE_ASSEMBLE_XID" val="6315698059d53ee3cde20f3d"/>
  <p:tag name="KSO_WM_TEMPLATE_ASSEMBLE_GROUPID" val="62f46031295c1bf6da721ff2"/>
</p:tagLst>
</file>

<file path=ppt/tags/tag1023.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102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1025.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1026.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102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2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2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03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3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3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33.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103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1035.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1036.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103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3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3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4.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04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4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4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4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4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4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5*i*1"/>
  <p:tag name="KSO_WM_BEAUTIFY_FLAG" val="#wm#"/>
  <p:tag name="KSO_WM_TAG_VERSION" val="1.0"/>
  <p:tag name="KSO_WM_CHIP_GROUPID" val="62f46031295c1bf6da721ff2"/>
  <p:tag name="KSO_WM_CHIP_XID" val="62f46108295c1bf6da722009"/>
  <p:tag name="KSO_WM_UNIT_DEC_AREA_ID" val="a11eb30db7584d69aa61e86d399dd65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cab0a0d6a214ef3b99da4ee0efd89f3"/>
</p:tagLst>
</file>

<file path=ppt/tags/tag1046.xml><?xml version="1.0" encoding="utf-8"?>
<p:tagLst xmlns:p="http://schemas.openxmlformats.org/presentationml/2006/main">
  <p:tag name="KSO_WM_UNIT_SUBTYPE" val="r"/>
  <p:tag name="KSO_WM_TEMPLATE_CATEGORY" val="chip"/>
  <p:tag name="KSO_WM_TEMPLATE_INDEX" val="20225929"/>
  <p:tag name="KSO_WM_UNIT_TYPE" val="i"/>
  <p:tag name="KSO_WM_UNIT_INDEX" val="1"/>
  <p:tag name="KSO_WM_UNIT_ID" val="chip20225929_16*i*1"/>
  <p:tag name="KSO_WM_BEAUTIFY_FLAG" val="#wm#"/>
  <p:tag name="KSO_WM_TAG_VERSION" val="1.0"/>
  <p:tag name="KSO_WM_CHIP_GROUPID" val="62f46031295c1bf6da721ff2"/>
  <p:tag name="KSO_WM_CHIP_XID" val="62f46108295c1bf6da722008"/>
  <p:tag name="KSO_WM_UNIT_DEC_AREA_ID" val="fcd2acbda2284d9bb386c2afefae071f"/>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85ec19d65cbc42578d2fa85475b2944f"/>
</p:tagLst>
</file>

<file path=ppt/tags/tag1047.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17*i*1"/>
  <p:tag name="KSO_WM_BEAUTIFY_FLAG" val="#wm#"/>
  <p:tag name="KSO_WM_TAG_VERSION" val="1.0"/>
  <p:tag name="KSO_WM_CHIP_GROUPID" val="62f46031295c1bf6da721ff2"/>
  <p:tag name="KSO_WM_CHIP_XID" val="62f46108295c1bf6da722007"/>
  <p:tag name="KSO_WM_UNIT_DEC_AREA_ID" val="ad1b66cd69694d96867a0ff7eb15adc3"/>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5a36abfffbee49619f47441b3271db8c"/>
</p:tagLst>
</file>

<file path=ppt/tags/tag104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4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5.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105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5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5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5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5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5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105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105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105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105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6.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106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6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6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6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6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6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106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106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106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106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7.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107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7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7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7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7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107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1076.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107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107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7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8.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108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8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82.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1*i*1"/>
  <p:tag name="KSO_WM_BEAUTIFY_FLAG" val="#wm#"/>
  <p:tag name="KSO_WM_TAG_VERSION" val="1.0"/>
  <p:tag name="KSO_WM_CHIP_GROUPID" val="62f46031295c1bf6da721ff2"/>
  <p:tag name="KSO_WM_CHIP_XID" val="62f46108295c1bf6da72200c"/>
  <p:tag name="KSO_WM_UNIT_DEC_AREA_ID" val="14011a8e91cd4298a82e33b30d9d314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29e6443127e47e79054c6ed2e0a7187"/>
</p:tagLst>
</file>

<file path=ppt/tags/tag1083.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12*i*1"/>
  <p:tag name="KSO_WM_BEAUTIFY_FLAG" val="#wm#"/>
  <p:tag name="KSO_WM_TAG_VERSION" val="1.0"/>
  <p:tag name="KSO_WM_CHIP_GROUPID" val="62f46031295c1bf6da721ff2"/>
  <p:tag name="KSO_WM_CHIP_XID" val="62f46108295c1bf6da72200a"/>
  <p:tag name="KSO_WM_UNIT_DEC_AREA_ID" val="12bcf50b896d47a2a0c0014856b3919c"/>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4e04555e7b224aa382665f746c1dafc8"/>
</p:tagLst>
</file>

<file path=ppt/tags/tag1084.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13*i*1"/>
  <p:tag name="KSO_WM_BEAUTIFY_FLAG" val="#wm#"/>
  <p:tag name="KSO_WM_TAG_VERSION" val="1.0"/>
  <p:tag name="KSO_WM_CHIP_GROUPID" val="62f46031295c1bf6da721ff2"/>
  <p:tag name="KSO_WM_CHIP_XID" val="62f46108295c1bf6da72200b"/>
  <p:tag name="KSO_WM_UNIT_DEC_AREA_ID" val="4b82206308dc4dfca5091faeb5ad8dcb"/>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1903a07473ab4985a6ff4948c564b532"/>
</p:tagLst>
</file>

<file path=ppt/tags/tag108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8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8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88.xml><?xml version="1.0" encoding="utf-8"?>
<p:tagLst xmlns:p="http://schemas.openxmlformats.org/presentationml/2006/main">
  <p:tag name="KSO_WM_UNIT_ISCONTENTSTITLE" val="0"/>
  <p:tag name="KSO_WM_UNIT_ISNUMDGMTITLE" val="0"/>
  <p:tag name="KSO_WM_UNIT_PRESET_TEXT" val="单击此处添加副标题"/>
  <p:tag name="KSO_WM_UNIT_NOCLEAR" val="0"/>
  <p:tag name="KSO_WM_UNIT_VALUE" val="21"/>
  <p:tag name="KSO_WM_UNIT_HIGHLIGHT" val="0"/>
  <p:tag name="KSO_WM_UNIT_COMPATIBLE" val="0"/>
  <p:tag name="KSO_WM_UNIT_DIAGRAM_ISNUMVISUAL" val="0"/>
  <p:tag name="KSO_WM_UNIT_DIAGRAM_ISREFERUNIT" val="0"/>
  <p:tag name="KSO_WM_UNIT_TYPE" val="b"/>
  <p:tag name="KSO_WM_UNIT_INDEX" val="1"/>
  <p:tag name="KSO_WM_UNIT_ID" val="custom20225929_1*b*1"/>
  <p:tag name="KSO_WM_TEMPLATE_CATEGORY" val="custom"/>
  <p:tag name="KSO_WM_TEMPLATE_INDEX" val="20225929"/>
  <p:tag name="KSO_WM_UNIT_LAYERLEVEL" val="1"/>
  <p:tag name="KSO_WM_TAG_VERSION" val="1.0"/>
  <p:tag name="KSO_WM_BEAUTIFY_FLAG" val="#wm#"/>
  <p:tag name="KSO_WM_UNIT_DEFAULT_FONT" val="18;20;2"/>
  <p:tag name="KSO_WM_UNIT_BLOCK" val="0"/>
  <p:tag name="KSO_WM_UNIT_DEC_AREA_ID" val="7b192dcabe964d75914c11de950dc1a2"/>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1089.xml><?xml version="1.0" encoding="utf-8"?>
<p:tagLst xmlns:p="http://schemas.openxmlformats.org/presentationml/2006/main">
  <p:tag name="KSO_WM_UNIT_SUBTYPE" val="a"/>
  <p:tag name="KSO_WM_UNIT_PRESET_TEXT" val="202X"/>
  <p:tag name="KSO_WM_UNIT_NOCLEAR" val="0"/>
  <p:tag name="KSO_WM_UNIT_VALUE" val="7"/>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UNIT_DEFAULT_FONT" val="28;32;2"/>
  <p:tag name="KSO_WM_UNIT_BLOCK" val="0"/>
  <p:tag name="KSO_WM_UNIT_DEC_AREA_ID" val="e2277aaa19f3465794745b28de2435ac"/>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109.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31ea98a32154477cabe4b065869e4d0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60d6894f91b45118bb986f34ad4b5b3"/>
  <p:tag name="KSO_WM_SLIDE_BACKGROUND_TYPE" val="frame"/>
</p:tagLst>
</file>

<file path=ppt/tags/tag1090.xml><?xml version="1.0" encoding="utf-8"?>
<p:tagLst xmlns:p="http://schemas.openxmlformats.org/presentationml/2006/main">
  <p:tag name="KSO_WM_UNIT_ISCONTENTSTITLE" val="0"/>
  <p:tag name="KSO_WM_UNIT_ISNUMDGMTITLE" val="0"/>
  <p:tag name="KSO_WM_UNIT_PRESET_TEXT" val="演讲完毕，感谢观看"/>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UNIT_DEFAULT_FONT" val="54;60;2"/>
  <p:tag name="KSO_WM_UNIT_BLOCK" val="0"/>
  <p:tag name="KSO_WM_UNIT_DEC_AREA_ID" val="22c2ec44390b461589e76e6cc3ffcaf0"/>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109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 name="KSO_WM_SLIDE_BACKGROUND_TYPE" val="general"/>
</p:tagLst>
</file>

<file path=ppt/tags/tag1092.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09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094.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095.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1096.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1097.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1098.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1099.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31ea98a32154477cabe4b065869e4d0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60d6894f91b45118bb986f34ad4b5b3"/>
  <p:tag name="KSO_WM_SLIDE_BACKGROUND_TYPE" val="frame"/>
</p:tagLst>
</file>

<file path=ppt/tags/tag1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0.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bg20221741_2*i*1"/>
  <p:tag name="KSO_WM_UNIT_LAYERLEVEL" val="1"/>
  <p:tag name="KSO_WM_TAG_VERSION" val="1.0"/>
  <p:tag name="KSO_WM_BEAUTIFY_FLAG" val="#wm#"/>
  <p:tag name="KSO_WM_UNIT_BK_DARK_LIGHT" val="2"/>
  <p:tag name="KSO_WM_UNIT_SUBTYPE" val="h"/>
  <p:tag name="KSO_WM_UNIT_TYPE" val="i"/>
  <p:tag name="KSO_WM_UNIT_INDEX" val="1"/>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7"/>
</p:tagLst>
</file>

<file path=ppt/tags/tag1100.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bg20221741_2*i*1"/>
  <p:tag name="KSO_WM_UNIT_LAYERLEVEL" val="1"/>
  <p:tag name="KSO_WM_TAG_VERSION" val="1.0"/>
  <p:tag name="KSO_WM_BEAUTIFY_FLAG" val="#wm#"/>
  <p:tag name="KSO_WM_UNIT_BK_DARK_LIGHT" val="2"/>
  <p:tag name="KSO_WM_UNIT_SUBTYPE" val="h"/>
  <p:tag name="KSO_WM_UNIT_TYPE" val="i"/>
  <p:tag name="KSO_WM_UNIT_INDEX" val="1"/>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7"/>
</p:tagLst>
</file>

<file path=ppt/tags/tag1101.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f5264c7e68a44f1a15747dbcd38d52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3e2d5b1ab174510a5d323fd6913ff07"/>
  <p:tag name="KSO_WM_SLIDE_BACKGROUND_TYPE" val="frame"/>
</p:tagLst>
</file>

<file path=ppt/tags/tag110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9e6189f3e8cc41ada10393c8fda849c1"/>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0c8af0cc4ec944f59543c9d793c5bebb"/>
  <p:tag name="KSO_WM_SLIDE_BACKGROUND_TYPE" val="frame"/>
</p:tagLst>
</file>

<file path=ppt/tags/tag1103.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1104.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1105.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1106.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1107.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1108.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d41f0c8cabb64126b3d3a1a8f17cef9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84ce0b121b4450fb181c2aa99d7af87"/>
  <p:tag name="KSO_WM_SLIDE_BACKGROUND_TYPE" val="leftRight"/>
</p:tagLst>
</file>

<file path=ppt/tags/tag1109.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bg20221741_3*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8"/>
</p:tagLst>
</file>

<file path=ppt/tags/tag111.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f5264c7e68a44f1a15747dbcd38d52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3e2d5b1ab174510a5d323fd6913ff07"/>
  <p:tag name="KSO_WM_SLIDE_BACKGROUND_TYPE" val="frame"/>
</p:tagLst>
</file>

<file path=ppt/tags/tag1110.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7f99a42d7be74a94915ab725086778af"/>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5af85f1680e4b98a1b9d47f7e6b6dd7"/>
  <p:tag name="KSO_WM_SLIDE_BACKGROUND_TYPE" val="leftRight"/>
</p:tagLst>
</file>

<file path=ppt/tags/tag1111.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112.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113.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114.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115.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116.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117.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34a103d1df064117a32882613b8af71e"/>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fe9f3b65a94494a986d74c3887a9c68"/>
  <p:tag name="KSO_WM_SLIDE_BACKGROUND_TYPE" val="topBottom"/>
</p:tagLst>
</file>

<file path=ppt/tags/tag1118.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bg20221741_4*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9"/>
</p:tagLst>
</file>

<file path=ppt/tags/tag1119.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f3c9e7a4726c4e2d9c35281656f1f700"/>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36a422bc92544ca884b51d573eabf9ee"/>
  <p:tag name="KSO_WM_SLIDE_BACKGROUND_TYPE" val="topBottom"/>
</p:tagLst>
</file>

<file path=ppt/tags/tag11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9e6189f3e8cc41ada10393c8fda849c1"/>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0c8af0cc4ec944f59543c9d793c5bebb"/>
  <p:tag name="KSO_WM_SLIDE_BACKGROUND_TYPE" val="frame"/>
</p:tagLst>
</file>

<file path=ppt/tags/tag1120.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121.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122.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123.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124.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125.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12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7015a96197274e11ba545a647c05260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9494745b4b047d69d51b0a944419c07"/>
  <p:tag name="KSO_WM_SLIDE_BACKGROUND_TYPE" val="bottomTop"/>
</p:tagLst>
</file>

<file path=ppt/tags/tag1127.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bg20221741_5*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a"/>
</p:tagLst>
</file>

<file path=ppt/tags/tag112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92588b125fd5484ea2276de4c7328b58"/>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3aa028eada041d199e5bf3304a89b3c"/>
  <p:tag name="KSO_WM_SLIDE_BACKGROUND_TYPE" val="bottomTop"/>
</p:tagLst>
</file>

<file path=ppt/tags/tag1129.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13.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1130.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131.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132.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133.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134.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13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442499be830f43ffbbb6a8cde79c425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21a8f7de54f483db7db3b2b46cf14e9"/>
  <p:tag name="KSO_WM_SLIDE_BACKGROUND_TYPE" val="navigation"/>
</p:tagLst>
</file>

<file path=ppt/tags/tag1136.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bg20221741_6*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b"/>
</p:tagLst>
</file>

<file path=ppt/tags/tag113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a8c8654b10274c8c889b6b229a24b8f0"/>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f2a8a4c9414fa2a8ef704812f7415a"/>
  <p:tag name="KSO_WM_SLIDE_BACKGROUND_TYPE" val="navigation"/>
</p:tagLst>
</file>

<file path=ppt/tags/tag1138.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139.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14.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1140.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141.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142.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143.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144.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145.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14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565beb60186746a3853a2ac76d2e8a8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680957d408c44c283134c8d1de03dfe"/>
  <p:tag name="KSO_WM_SLIDE_BACKGROUND_TYPE" val="belt"/>
</p:tagLst>
</file>

<file path=ppt/tags/tag1147.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bg20221741_7*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c"/>
</p:tagLst>
</file>

<file path=ppt/tags/tag114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b55a64fe5e3e4e4ca773a5ed50846e01"/>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afbaa161adf49cb9b0a7fce3528a5e1"/>
  <p:tag name="KSO_WM_SLIDE_BACKGROUND_TYPE" val="belt"/>
</p:tagLst>
</file>

<file path=ppt/tags/tag1149.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fdb3eba4e42749598b10749555f33909"/>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08bd968ccf5e4a19b0279292d0f17600"/>
  <p:tag name="KSO_WM_SLIDE_BACKGROUND_TYPE" val="belt"/>
</p:tagLst>
</file>

<file path=ppt/tags/tag115.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1150.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151.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152.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153.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154.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155.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5929"/>
</p:tagLst>
</file>

<file path=ppt/tags/tag1156.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5929"/>
</p:tagLst>
</file>

<file path=ppt/tags/tag115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5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5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6.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1160.xml><?xml version="1.0" encoding="utf-8"?>
<p:tagLst xmlns:p="http://schemas.openxmlformats.org/presentationml/2006/main">
  <p:tag name="KSO_WM_BEAUTIFY_FLAG" val="#wm#"/>
  <p:tag name="KSO_WM_TAG_VERSION" val="1.0"/>
  <p:tag name="KSO_WM_TEMPLATE_CATEGORY" val="custom"/>
  <p:tag name="KSO_WM_TEMPLATE_INDEX" val="20225929"/>
  <p:tag name="KSO_WM_CHIP_COLORING" val="1"/>
</p:tagLst>
</file>

<file path=ppt/tags/tag116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7*i*1"/>
  <p:tag name="KSO_WM_BEAUTIFY_FLAG" val="#wm#"/>
  <p:tag name="KSO_WM_TAG_VERSION" val="1.0"/>
  <p:tag name="KSO_WM_CHIP_GROUPID" val="62f46031295c1bf6da721ff2"/>
  <p:tag name="KSO_WM_CHIP_XID" val="62f46108295c1bf6da722017"/>
  <p:tag name="KSO_WM_UNIT_DEC_AREA_ID" val="09af2ead2ebb46fba9480e2ebec1b6c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7a001cef8b9427397fc9bc68fb0f2bf"/>
</p:tagLst>
</file>

<file path=ppt/tags/tag1162.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8*i*1"/>
  <p:tag name="KSO_WM_BEAUTIFY_FLAG" val="#wm#"/>
  <p:tag name="KSO_WM_TAG_VERSION" val="1.0"/>
  <p:tag name="KSO_WM_CHIP_GROUPID" val="62f46031295c1bf6da721ff2"/>
  <p:tag name="KSO_WM_CHIP_XID" val="62f46108295c1bf6da722015"/>
  <p:tag name="KSO_WM_UNIT_DEC_AREA_ID" val="f511142852584b85ae89cbacfca79027"/>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902d435fce724ca780ec04e79ef5dc56"/>
</p:tagLst>
</file>

<file path=ppt/tags/tag1163.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9*i*1"/>
  <p:tag name="KSO_WM_BEAUTIFY_FLAG" val="#wm#"/>
  <p:tag name="KSO_WM_TAG_VERSION" val="1.0"/>
  <p:tag name="KSO_WM_CHIP_GROUPID" val="62f46031295c1bf6da721ff2"/>
  <p:tag name="KSO_WM_CHIP_XID" val="62f46108295c1bf6da722016"/>
  <p:tag name="KSO_WM_UNIT_DEC_AREA_ID" val="fb2a62a984ac4abda8fc2f9d3b0063c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6a6b6d73d316455aa04f4d0e04c3fbe2"/>
</p:tagLst>
</file>

<file path=ppt/tags/tag116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6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6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67.xml><?xml version="1.0" encoding="utf-8"?>
<p:tagLst xmlns:p="http://schemas.openxmlformats.org/presentationml/2006/main">
  <p:tag name="KSO_WM_UNIT_ISCONTENTSTITLE" val="0"/>
  <p:tag name="KSO_WM_UNIT_ISNUMDGMTITLE" val="0"/>
  <p:tag name="KSO_WM_UNIT_PRESET_TEXT" val="单击此处添加副标题"/>
  <p:tag name="KSO_WM_UNIT_NOCLEAR" val="0"/>
  <p:tag name="KSO_WM_UNIT_VALUE" val="21"/>
  <p:tag name="KSO_WM_UNIT_HIGHLIGHT" val="0"/>
  <p:tag name="KSO_WM_UNIT_COMPATIBLE" val="0"/>
  <p:tag name="KSO_WM_UNIT_DIAGRAM_ISNUMVISUAL" val="0"/>
  <p:tag name="KSO_WM_UNIT_DIAGRAM_ISREFERUNIT" val="0"/>
  <p:tag name="KSO_WM_UNIT_TYPE" val="b"/>
  <p:tag name="KSO_WM_UNIT_INDEX" val="1"/>
  <p:tag name="KSO_WM_UNIT_ID" val="custom20225929_1*b*1"/>
  <p:tag name="KSO_WM_TEMPLATE_CATEGORY" val="custom"/>
  <p:tag name="KSO_WM_TEMPLATE_INDEX" val="20225929"/>
  <p:tag name="KSO_WM_UNIT_LAYERLEVEL" val="1"/>
  <p:tag name="KSO_WM_TAG_VERSION" val="1.0"/>
  <p:tag name="KSO_WM_BEAUTIFY_FLAG" val="#wm#"/>
  <p:tag name="KSO_WM_UNIT_DEFAULT_FONT" val="18;20;2"/>
  <p:tag name="KSO_WM_UNIT_BLOCK" val="0"/>
  <p:tag name="KSO_WM_UNIT_DEC_AREA_ID" val="a7e182621d50433f99f1ccd477909438"/>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1168.xml><?xml version="1.0" encoding="utf-8"?>
<p:tagLst xmlns:p="http://schemas.openxmlformats.org/presentationml/2006/main">
  <p:tag name="KSO_WM_UNIT_SUBTYPE" val="a"/>
  <p:tag name="KSO_WM_UNIT_PRESET_TEXT" val="202X"/>
  <p:tag name="KSO_WM_UNIT_NOCLEAR" val="0"/>
  <p:tag name="KSO_WM_UNIT_VALUE" val="7"/>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UNIT_DEFAULT_FONT" val="28;32;2"/>
  <p:tag name="KSO_WM_UNIT_BLOCK" val="0"/>
  <p:tag name="KSO_WM_UNIT_DEC_AREA_ID" val="7de26be050f14b7d898d013e8948c68c"/>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1169.xml><?xml version="1.0" encoding="utf-8"?>
<p:tagLst xmlns:p="http://schemas.openxmlformats.org/presentationml/2006/main">
  <p:tag name="KSO_WM_UNIT_ISCONTENTSTITLE" val="0"/>
  <p:tag name="KSO_WM_UNIT_ISNUMDGMTITLE" val="0"/>
  <p:tag name="KSO_WM_UNIT_PRESET_TEXT" val="扁平工作汇报通用模版"/>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UNIT_DEFAULT_FONT" val="54;60;2"/>
  <p:tag name="KSO_WM_UNIT_BLOCK" val="0"/>
  <p:tag name="KSO_WM_UNIT_DEC_AREA_ID" val="499c521a8f254036b7ea8fd2fe9b884f"/>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117.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117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117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117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117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117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7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7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7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7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79.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9*i*1"/>
  <p:tag name="KSO_WM_BEAUTIFY_FLAG" val="#wm#"/>
  <p:tag name="KSO_WM_TAG_VERSION" val="1.0"/>
  <p:tag name="KSO_WM_CHIP_GROUPID" val="62f46031295c1bf6da721ff2"/>
  <p:tag name="KSO_WM_CHIP_XID" val="62f46108295c1bf6da722010"/>
  <p:tag name="KSO_WM_UNIT_DEC_AREA_ID" val="13a4c20be09943abba99c72c876894d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7808d3639015451daaad18d9753b07c7"/>
</p:tagLst>
</file>

<file path=ppt/tags/tag118.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d41f0c8cabb64126b3d3a1a8f17cef9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84ce0b121b4450fb181c2aa99d7af87"/>
  <p:tag name="KSO_WM_SLIDE_BACKGROUND_TYPE" val="leftRight"/>
</p:tagLst>
</file>

<file path=ppt/tags/tag1180.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21*i*1"/>
  <p:tag name="KSO_WM_BEAUTIFY_FLAG" val="#wm#"/>
  <p:tag name="KSO_WM_TAG_VERSION" val="1.0"/>
  <p:tag name="KSO_WM_CHIP_GROUPID" val="62f46031295c1bf6da721ff2"/>
  <p:tag name="KSO_WM_CHIP_XID" val="62f46108295c1bf6da72200d"/>
  <p:tag name="KSO_WM_UNIT_DEC_AREA_ID" val="252b9457224e4987bf313133bab3e1d6"/>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4ecfcd64bbbb485f88e65e0404ecbe33"/>
</p:tagLst>
</file>

<file path=ppt/tags/tag1181.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20*i*1"/>
  <p:tag name="KSO_WM_BEAUTIFY_FLAG" val="#wm#"/>
  <p:tag name="KSO_WM_TAG_VERSION" val="1.0"/>
  <p:tag name="KSO_WM_CHIP_GROUPID" val="62f46031295c1bf6da721ff2"/>
  <p:tag name="KSO_WM_CHIP_XID" val="62f46108295c1bf6da72200e"/>
  <p:tag name="KSO_WM_UNIT_DEC_AREA_ID" val="e2656fec0ba04caba967fc2cd0396645"/>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bbb6b71fb934e8f9809289c4dc99f1d"/>
</p:tagLst>
</file>

<file path=ppt/tags/tag1182.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22*i*1"/>
  <p:tag name="KSO_WM_BEAUTIFY_FLAG" val="#wm#"/>
  <p:tag name="KSO_WM_TAG_VERSION" val="1.0"/>
  <p:tag name="KSO_WM_CHIP_GROUPID" val="62f46031295c1bf6da721ff2"/>
  <p:tag name="KSO_WM_CHIP_XID" val="62f46108295c1bf6da72200f"/>
  <p:tag name="KSO_WM_UNIT_DEC_AREA_ID" val="21da17a33900464c8964b513d0b14963"/>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0209f6992d455c88da6c2faceea054"/>
</p:tagLst>
</file>

<file path=ppt/tags/tag118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8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8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86.xml><?xml version="1.0" encoding="utf-8"?>
<p:tagLst xmlns:p="http://schemas.openxmlformats.org/presentationml/2006/main">
  <p:tag name="KSO_WM_UNIT_DEFAULT_FONT" val="28;42;2"/>
  <p:tag name="KSO_WM_UNIT_BLOCK" val="0"/>
  <p:tag name="KSO_WM_UNIT_DEC_AREA_ID" val="900b6d3038fd46fdbe79eafefbfdfc98"/>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TEMPLATE_ASSEMBLE_XID" val="6315698059d53ee3cde20f3d"/>
  <p:tag name="KSO_WM_TEMPLATE_ASSEMBLE_GROUPID" val="62f46031295c1bf6da721ff2"/>
</p:tagLst>
</file>

<file path=ppt/tags/tag1187.xml><?xml version="1.0" encoding="utf-8"?>
<p:tagLst xmlns:p="http://schemas.openxmlformats.org/presentationml/2006/main">
  <p:tag name="KSO_WM_UNIT_DEFAULT_FONT" val="16;20;2"/>
  <p:tag name="KSO_WM_UNIT_BLOCK" val="0"/>
  <p:tag name="KSO_WM_UNIT_DEC_AREA_ID" val="418de338407040f2ab2c72a88a21aff5"/>
  <p:tag name="KSO_WM_UNIT_SUBTYPE" val="a"/>
  <p:tag name="KSO_WM_UNIT_PRESET_TEXT" val="单击此处添加文本具体内容，简明扼要地阐述你的观点"/>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TEMPLATE_ASSEMBLE_XID" val="6315698059d53ee3cde20f3d"/>
  <p:tag name="KSO_WM_TEMPLATE_ASSEMBLE_GROUPID" val="62f46031295c1bf6da721ff2"/>
</p:tagLst>
</file>

<file path=ppt/tags/tag1188.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1189.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119.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bg20221741_3*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8"/>
</p:tagLst>
</file>

<file path=ppt/tags/tag1190.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1191.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119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9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9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9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9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9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98.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1199.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12.xml><?xml version="1.0" encoding="utf-8"?>
<p:tagLst xmlns:p="http://schemas.openxmlformats.org/presentationml/2006/main">
  <p:tag name="KSO_WM_UNIT_ISCONTENTSTITLE" val="0"/>
  <p:tag name="KSO_WM_UNIT_ISNUMDGMTITLE" val="0"/>
  <p:tag name="KSO_WM_UNIT_PRESET_TEXT" val="单击此处添加副标题"/>
  <p:tag name="KSO_WM_UNIT_NOCLEAR" val="0"/>
  <p:tag name="KSO_WM_UNIT_VALUE" val="21"/>
  <p:tag name="KSO_WM_UNIT_HIGHLIGHT" val="0"/>
  <p:tag name="KSO_WM_UNIT_COMPATIBLE" val="0"/>
  <p:tag name="KSO_WM_UNIT_DIAGRAM_ISNUMVISUAL" val="0"/>
  <p:tag name="KSO_WM_UNIT_DIAGRAM_ISREFERUNIT" val="0"/>
  <p:tag name="KSO_WM_UNIT_TYPE" val="b"/>
  <p:tag name="KSO_WM_UNIT_INDEX" val="1"/>
  <p:tag name="KSO_WM_UNIT_ID" val="custom20225929_1*b*1"/>
  <p:tag name="KSO_WM_TEMPLATE_CATEGORY" val="custom"/>
  <p:tag name="KSO_WM_TEMPLATE_INDEX" val="20225929"/>
  <p:tag name="KSO_WM_UNIT_LAYERLEVEL" val="1"/>
  <p:tag name="KSO_WM_TAG_VERSION" val="1.0"/>
  <p:tag name="KSO_WM_BEAUTIFY_FLAG" val="#wm#"/>
  <p:tag name="KSO_WM_UNIT_DEFAULT_FONT" val="18;20;2"/>
  <p:tag name="KSO_WM_UNIT_BLOCK" val="0"/>
  <p:tag name="KSO_WM_UNIT_DEC_AREA_ID" val="a7e182621d50433f99f1ccd477909438"/>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120.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7f99a42d7be74a94915ab725086778af"/>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5af85f1680e4b98a1b9d47f7e6b6dd7"/>
  <p:tag name="KSO_WM_SLIDE_BACKGROUND_TYPE" val="leftRight"/>
</p:tagLst>
</file>

<file path=ppt/tags/tag1200.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1201.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120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0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0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0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0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0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0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0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1.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21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5*i*1"/>
  <p:tag name="KSO_WM_BEAUTIFY_FLAG" val="#wm#"/>
  <p:tag name="KSO_WM_TAG_VERSION" val="1.0"/>
  <p:tag name="KSO_WM_CHIP_GROUPID" val="62f46031295c1bf6da721ff2"/>
  <p:tag name="KSO_WM_CHIP_XID" val="62f46108295c1bf6da722009"/>
  <p:tag name="KSO_WM_UNIT_DEC_AREA_ID" val="a11eb30db7584d69aa61e86d399dd65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cab0a0d6a214ef3b99da4ee0efd89f3"/>
</p:tagLst>
</file>

<file path=ppt/tags/tag1211.xml><?xml version="1.0" encoding="utf-8"?>
<p:tagLst xmlns:p="http://schemas.openxmlformats.org/presentationml/2006/main">
  <p:tag name="KSO_WM_UNIT_SUBTYPE" val="r"/>
  <p:tag name="KSO_WM_TEMPLATE_CATEGORY" val="chip"/>
  <p:tag name="KSO_WM_TEMPLATE_INDEX" val="20225929"/>
  <p:tag name="KSO_WM_UNIT_TYPE" val="i"/>
  <p:tag name="KSO_WM_UNIT_INDEX" val="1"/>
  <p:tag name="KSO_WM_UNIT_ID" val="chip20225929_16*i*1"/>
  <p:tag name="KSO_WM_BEAUTIFY_FLAG" val="#wm#"/>
  <p:tag name="KSO_WM_TAG_VERSION" val="1.0"/>
  <p:tag name="KSO_WM_CHIP_GROUPID" val="62f46031295c1bf6da721ff2"/>
  <p:tag name="KSO_WM_CHIP_XID" val="62f46108295c1bf6da722008"/>
  <p:tag name="KSO_WM_UNIT_DEC_AREA_ID" val="fcd2acbda2284d9bb386c2afefae071f"/>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85ec19d65cbc42578d2fa85475b2944f"/>
</p:tagLst>
</file>

<file path=ppt/tags/tag1212.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17*i*1"/>
  <p:tag name="KSO_WM_BEAUTIFY_FLAG" val="#wm#"/>
  <p:tag name="KSO_WM_TAG_VERSION" val="1.0"/>
  <p:tag name="KSO_WM_CHIP_GROUPID" val="62f46031295c1bf6da721ff2"/>
  <p:tag name="KSO_WM_CHIP_XID" val="62f46108295c1bf6da722007"/>
  <p:tag name="KSO_WM_UNIT_DEC_AREA_ID" val="ad1b66cd69694d96867a0ff7eb15adc3"/>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5a36abfffbee49619f47441b3271db8c"/>
</p:tagLst>
</file>

<file path=ppt/tags/tag121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1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1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1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1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1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1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2.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22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122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122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122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122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2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2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2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2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2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3.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23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123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123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123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123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3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3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3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3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39.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124.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24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1241.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124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124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4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4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4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47.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1*i*1"/>
  <p:tag name="KSO_WM_BEAUTIFY_FLAG" val="#wm#"/>
  <p:tag name="KSO_WM_TAG_VERSION" val="1.0"/>
  <p:tag name="KSO_WM_CHIP_GROUPID" val="62f46031295c1bf6da721ff2"/>
  <p:tag name="KSO_WM_CHIP_XID" val="62f46108295c1bf6da72200c"/>
  <p:tag name="KSO_WM_UNIT_DEC_AREA_ID" val="14011a8e91cd4298a82e33b30d9d314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29e6443127e47e79054c6ed2e0a7187"/>
</p:tagLst>
</file>

<file path=ppt/tags/tag1248.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12*i*1"/>
  <p:tag name="KSO_WM_BEAUTIFY_FLAG" val="#wm#"/>
  <p:tag name="KSO_WM_TAG_VERSION" val="1.0"/>
  <p:tag name="KSO_WM_CHIP_GROUPID" val="62f46031295c1bf6da721ff2"/>
  <p:tag name="KSO_WM_CHIP_XID" val="62f46108295c1bf6da72200a"/>
  <p:tag name="KSO_WM_UNIT_DEC_AREA_ID" val="12bcf50b896d47a2a0c0014856b3919c"/>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4e04555e7b224aa382665f746c1dafc8"/>
</p:tagLst>
</file>

<file path=ppt/tags/tag1249.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13*i*1"/>
  <p:tag name="KSO_WM_BEAUTIFY_FLAG" val="#wm#"/>
  <p:tag name="KSO_WM_TAG_VERSION" val="1.0"/>
  <p:tag name="KSO_WM_CHIP_GROUPID" val="62f46031295c1bf6da721ff2"/>
  <p:tag name="KSO_WM_CHIP_XID" val="62f46108295c1bf6da72200b"/>
  <p:tag name="KSO_WM_UNIT_DEC_AREA_ID" val="4b82206308dc4dfca5091faeb5ad8dcb"/>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1903a07473ab4985a6ff4948c564b532"/>
</p:tagLst>
</file>

<file path=ppt/tags/tag125.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25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5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5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53.xml><?xml version="1.0" encoding="utf-8"?>
<p:tagLst xmlns:p="http://schemas.openxmlformats.org/presentationml/2006/main">
  <p:tag name="KSO_WM_UNIT_ISCONTENTSTITLE" val="0"/>
  <p:tag name="KSO_WM_UNIT_ISNUMDGMTITLE" val="0"/>
  <p:tag name="KSO_WM_UNIT_PRESET_TEXT" val="单击此处添加副标题"/>
  <p:tag name="KSO_WM_UNIT_NOCLEAR" val="0"/>
  <p:tag name="KSO_WM_UNIT_VALUE" val="21"/>
  <p:tag name="KSO_WM_UNIT_HIGHLIGHT" val="0"/>
  <p:tag name="KSO_WM_UNIT_COMPATIBLE" val="0"/>
  <p:tag name="KSO_WM_UNIT_DIAGRAM_ISNUMVISUAL" val="0"/>
  <p:tag name="KSO_WM_UNIT_DIAGRAM_ISREFERUNIT" val="0"/>
  <p:tag name="KSO_WM_UNIT_TYPE" val="b"/>
  <p:tag name="KSO_WM_UNIT_INDEX" val="1"/>
  <p:tag name="KSO_WM_UNIT_ID" val="custom20225929_1*b*1"/>
  <p:tag name="KSO_WM_TEMPLATE_CATEGORY" val="custom"/>
  <p:tag name="KSO_WM_TEMPLATE_INDEX" val="20225929"/>
  <p:tag name="KSO_WM_UNIT_LAYERLEVEL" val="1"/>
  <p:tag name="KSO_WM_TAG_VERSION" val="1.0"/>
  <p:tag name="KSO_WM_BEAUTIFY_FLAG" val="#wm#"/>
  <p:tag name="KSO_WM_UNIT_DEFAULT_FONT" val="18;20;2"/>
  <p:tag name="KSO_WM_UNIT_BLOCK" val="0"/>
  <p:tag name="KSO_WM_UNIT_DEC_AREA_ID" val="7b192dcabe964d75914c11de950dc1a2"/>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1254.xml><?xml version="1.0" encoding="utf-8"?>
<p:tagLst xmlns:p="http://schemas.openxmlformats.org/presentationml/2006/main">
  <p:tag name="KSO_WM_UNIT_SUBTYPE" val="a"/>
  <p:tag name="KSO_WM_UNIT_PRESET_TEXT" val="202X"/>
  <p:tag name="KSO_WM_UNIT_NOCLEAR" val="0"/>
  <p:tag name="KSO_WM_UNIT_VALUE" val="7"/>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UNIT_DEFAULT_FONT" val="28;32;2"/>
  <p:tag name="KSO_WM_UNIT_BLOCK" val="0"/>
  <p:tag name="KSO_WM_UNIT_DEC_AREA_ID" val="e2277aaa19f3465794745b28de2435ac"/>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1255.xml><?xml version="1.0" encoding="utf-8"?>
<p:tagLst xmlns:p="http://schemas.openxmlformats.org/presentationml/2006/main">
  <p:tag name="KSO_WM_UNIT_ISCONTENTSTITLE" val="0"/>
  <p:tag name="KSO_WM_UNIT_ISNUMDGMTITLE" val="0"/>
  <p:tag name="KSO_WM_UNIT_PRESET_TEXT" val="演讲完毕，感谢观看"/>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UNIT_DEFAULT_FONT" val="54;60;2"/>
  <p:tag name="KSO_WM_UNIT_BLOCK" val="0"/>
  <p:tag name="KSO_WM_UNIT_DEC_AREA_ID" val="22c2ec44390b461589e76e6cc3ffcaf0"/>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125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 name="KSO_WM_SLIDE_BACKGROUND_TYPE" val="general"/>
</p:tagLst>
</file>

<file path=ppt/tags/tag1257.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25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259.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26.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260.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1261.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1262.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1263.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126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31ea98a32154477cabe4b065869e4d0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60d6894f91b45118bb986f34ad4b5b3"/>
  <p:tag name="KSO_WM_SLIDE_BACKGROUND_TYPE" val="frame"/>
</p:tagLst>
</file>

<file path=ppt/tags/tag1265.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bg20221741_2*i*1"/>
  <p:tag name="KSO_WM_UNIT_LAYERLEVEL" val="1"/>
  <p:tag name="KSO_WM_TAG_VERSION" val="1.0"/>
  <p:tag name="KSO_WM_BEAUTIFY_FLAG" val="#wm#"/>
  <p:tag name="KSO_WM_UNIT_BK_DARK_LIGHT" val="2"/>
  <p:tag name="KSO_WM_UNIT_SUBTYPE" val="h"/>
  <p:tag name="KSO_WM_UNIT_TYPE" val="i"/>
  <p:tag name="KSO_WM_UNIT_INDEX" val="1"/>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7"/>
</p:tagLst>
</file>

<file path=ppt/tags/tag1266.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f5264c7e68a44f1a15747dbcd38d52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3e2d5b1ab174510a5d323fd6913ff07"/>
  <p:tag name="KSO_WM_SLIDE_BACKGROUND_TYPE" val="frame"/>
</p:tagLst>
</file>

<file path=ppt/tags/tag126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9e6189f3e8cc41ada10393c8fda849c1"/>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0c8af0cc4ec944f59543c9d793c5bebb"/>
  <p:tag name="KSO_WM_SLIDE_BACKGROUND_TYPE" val="frame"/>
</p:tagLst>
</file>

<file path=ppt/tags/tag1268.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1269.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127.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34a103d1df064117a32882613b8af71e"/>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fe9f3b65a94494a986d74c3887a9c68"/>
  <p:tag name="KSO_WM_SLIDE_BACKGROUND_TYPE" val="topBottom"/>
</p:tagLst>
</file>

<file path=ppt/tags/tag1270.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1271.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1272.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1273.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d41f0c8cabb64126b3d3a1a8f17cef9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84ce0b121b4450fb181c2aa99d7af87"/>
  <p:tag name="KSO_WM_SLIDE_BACKGROUND_TYPE" val="leftRight"/>
</p:tagLst>
</file>

<file path=ppt/tags/tag1274.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bg20221741_3*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8"/>
</p:tagLst>
</file>

<file path=ppt/tags/tag1275.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7f99a42d7be74a94915ab725086778af"/>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5af85f1680e4b98a1b9d47f7e6b6dd7"/>
  <p:tag name="KSO_WM_SLIDE_BACKGROUND_TYPE" val="leftRight"/>
</p:tagLst>
</file>

<file path=ppt/tags/tag1276.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277.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278.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279.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28.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bg20221741_4*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9"/>
</p:tagLst>
</file>

<file path=ppt/tags/tag1280.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281.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282.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34a103d1df064117a32882613b8af71e"/>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fe9f3b65a94494a986d74c3887a9c68"/>
  <p:tag name="KSO_WM_SLIDE_BACKGROUND_TYPE" val="topBottom"/>
</p:tagLst>
</file>

<file path=ppt/tags/tag1283.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bg20221741_4*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9"/>
</p:tagLst>
</file>

<file path=ppt/tags/tag1284.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f3c9e7a4726c4e2d9c35281656f1f700"/>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36a422bc92544ca884b51d573eabf9ee"/>
  <p:tag name="KSO_WM_SLIDE_BACKGROUND_TYPE" val="topBottom"/>
</p:tagLst>
</file>

<file path=ppt/tags/tag1285.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286.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287.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288.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289.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29.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f3c9e7a4726c4e2d9c35281656f1f700"/>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36a422bc92544ca884b51d573eabf9ee"/>
  <p:tag name="KSO_WM_SLIDE_BACKGROUND_TYPE" val="topBottom"/>
</p:tagLst>
</file>

<file path=ppt/tags/tag1290.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29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7015a96197274e11ba545a647c05260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9494745b4b047d69d51b0a944419c07"/>
  <p:tag name="KSO_WM_SLIDE_BACKGROUND_TYPE" val="bottomTop"/>
</p:tagLst>
</file>

<file path=ppt/tags/tag1292.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bg20221741_5*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a"/>
</p:tagLst>
</file>

<file path=ppt/tags/tag129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92588b125fd5484ea2276de4c7328b58"/>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3aa028eada041d199e5bf3304a89b3c"/>
  <p:tag name="KSO_WM_SLIDE_BACKGROUND_TYPE" val="bottomTop"/>
</p:tagLst>
</file>

<file path=ppt/tags/tag1294.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295.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296.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297.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298.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299.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3.xml><?xml version="1.0" encoding="utf-8"?>
<p:tagLst xmlns:p="http://schemas.openxmlformats.org/presentationml/2006/main">
  <p:tag name="KSO_WM_UNIT_SUBTYPE" val="a"/>
  <p:tag name="KSO_WM_UNIT_PRESET_TEXT" val="202X"/>
  <p:tag name="KSO_WM_UNIT_NOCLEAR" val="0"/>
  <p:tag name="KSO_WM_UNIT_VALUE" val="7"/>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UNIT_DEFAULT_FONT" val="28;32;2"/>
  <p:tag name="KSO_WM_UNIT_BLOCK" val="0"/>
  <p:tag name="KSO_WM_UNIT_DEC_AREA_ID" val="7de26be050f14b7d898d013e8948c68c"/>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130.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30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442499be830f43ffbbb6a8cde79c425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21a8f7de54f483db7db3b2b46cf14e9"/>
  <p:tag name="KSO_WM_SLIDE_BACKGROUND_TYPE" val="navigation"/>
</p:tagLst>
</file>

<file path=ppt/tags/tag1301.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bg20221741_6*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b"/>
</p:tagLst>
</file>

<file path=ppt/tags/tag130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a8c8654b10274c8c889b6b229a24b8f0"/>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f2a8a4c9414fa2a8ef704812f7415a"/>
  <p:tag name="KSO_WM_SLIDE_BACKGROUND_TYPE" val="navigation"/>
</p:tagLst>
</file>

<file path=ppt/tags/tag1303.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304.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305.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306.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307.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308.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309.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31.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310.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31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565beb60186746a3853a2ac76d2e8a8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680957d408c44c283134c8d1de03dfe"/>
  <p:tag name="KSO_WM_SLIDE_BACKGROUND_TYPE" val="belt"/>
</p:tagLst>
</file>

<file path=ppt/tags/tag1312.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bg20221741_7*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c"/>
</p:tagLst>
</file>

<file path=ppt/tags/tag131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b55a64fe5e3e4e4ca773a5ed50846e01"/>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afbaa161adf49cb9b0a7fce3528a5e1"/>
  <p:tag name="KSO_WM_SLIDE_BACKGROUND_TYPE" val="belt"/>
</p:tagLst>
</file>

<file path=ppt/tags/tag1314.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fdb3eba4e42749598b10749555f33909"/>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08bd968ccf5e4a19b0279292d0f17600"/>
  <p:tag name="KSO_WM_SLIDE_BACKGROUND_TYPE" val="belt"/>
</p:tagLst>
</file>

<file path=ppt/tags/tag1315.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316.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317.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318.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319.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32.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320.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5929"/>
</p:tagLst>
</file>

<file path=ppt/tags/tag1321.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5929"/>
</p:tagLst>
</file>

<file path=ppt/tags/tag132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2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2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25.xml><?xml version="1.0" encoding="utf-8"?>
<p:tagLst xmlns:p="http://schemas.openxmlformats.org/presentationml/2006/main">
  <p:tag name="KSO_WM_BEAUTIFY_FLAG" val="#wm#"/>
  <p:tag name="KSO_WM_TAG_VERSION" val="1.0"/>
  <p:tag name="KSO_WM_TEMPLATE_CATEGORY" val="custom"/>
  <p:tag name="KSO_WM_TEMPLATE_INDEX" val="20225929"/>
  <p:tag name="KSO_WM_CHIP_COLORING" val="1"/>
</p:tagLst>
</file>

<file path=ppt/tags/tag1326.xml><?xml version="1.0" encoding="utf-8"?>
<p:tagLst xmlns:p="http://schemas.openxmlformats.org/presentationml/2006/main">
  <p:tag name="KSO_WM_UNIT_SUBTYPE" val="a"/>
  <p:tag name="KSO_WM_UNIT_PRESET_TEXT" val="202X"/>
  <p:tag name="KSO_WM_UNIT_NOCLEAR" val="0"/>
  <p:tag name="KSO_WM_UNIT_VALUE" val="7"/>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UNIT_DEFAULT_FONT" val="28;32;2"/>
  <p:tag name="KSO_WM_UNIT_BLOCK" val="0"/>
  <p:tag name="KSO_WM_UNIT_DEC_AREA_ID" val="7de26be050f14b7d898d013e8948c68c"/>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Lst>
</file>

<file path=ppt/tags/tag1327.xml><?xml version="1.0" encoding="utf-8"?>
<p:tagLst xmlns:p="http://schemas.openxmlformats.org/presentationml/2006/main">
  <p:tag name="KSO_WM_UNIT_ISCONTENTSTITLE" val="0"/>
  <p:tag name="KSO_WM_UNIT_ISNUMDGMTITLE" val="0"/>
  <p:tag name="KSO_WM_UNIT_PRESET_TEXT" val="扁平工作汇报通用模版"/>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UNIT_DEFAULT_FONT" val="54;60;2"/>
  <p:tag name="KSO_WM_UNIT_BLOCK" val="0"/>
  <p:tag name="KSO_WM_UNIT_DEC_AREA_ID" val="499c521a8f254036b7ea8fd2fe9b884f"/>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Lst>
</file>

<file path=ppt/tags/tag1328.xml><?xml version="1.0" encoding="utf-8"?>
<p:tagLst xmlns:p="http://schemas.openxmlformats.org/presentationml/2006/main">
  <p:tag name="ISLIDE.ICON" val="#181737;#30664;"/>
  <p:tag name="KSO_WM_SLIDE_ID" val="custom20225929_1"/>
  <p:tag name="KSO_WM_TEMPLATE_SUBCATEGORY" val="21"/>
  <p:tag name="KSO_WM_TEMPLATE_MASTER_TYPE" val="1"/>
  <p:tag name="KSO_WM_TEMPLATE_COLOR_TYPE" val="1"/>
  <p:tag name="KSO_WM_SLIDE_ITEM_CNT" val="0"/>
  <p:tag name="KSO_WM_SLIDE_INDEX" val="1"/>
  <p:tag name="KSO_WM_TAG_VERSION" val="1.0"/>
  <p:tag name="KSO_WM_BEAUTIFY_FLAG" val="#wm#"/>
  <p:tag name="KSO_WM_TEMPLATE_CATEGORY" val="custom"/>
  <p:tag name="KSO_WM_TEMPLATE_INDEX" val="20225929"/>
  <p:tag name="KSO_WM_SLIDE_LAYOUT" val="a_b_f"/>
  <p:tag name="KSO_WM_SLIDE_LAYOUT_CNT" val="1_1_1"/>
  <p:tag name="KSO_WM_CHIP_INFOS" val="{&quot;type&quot;:0,&quot;layout_type&quot;:&quot;1_NF_LC_9&quot;,&quot;layout_feature&quot;:1,&quot;aspect_ratio&quot;:&quot;16:9&quot;,&quot;bg_feature&quot;:&quot;&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4aceeb1e630cfd8f1150e0"/>
  <p:tag name="KSO_WM_CHIP_FILLPROP" val="[[{&quot;text_align&quot;:&quot;lm&quot;,&quot;text_direction&quot;:&quot;horizontal&quot;,&quot;support_big_font&quot;:false,&quot;picture_toward&quot;:0,&quot;picture_dockside&quot;:[],&quot;fill_id&quot;:&quot;f93f1e9f9c434256b0247c312ece663f&quot;,&quot;fill_align&quot;:&quot;lm&quot;,&quot;chip_types&quot;:[&quot;diagram&quot;,&quot;header&quot;]}],[{&quot;text_align&quot;:&quot;lm&quot;,&quot;text_direction&quot;:&quot;horizontal&quot;,&quot;support_big_font&quot;:false,&quot;picture_toward&quot;:0,&quot;picture_dockside&quot;:[],&quot;fill_id&quot;:&quot;f93f1e9f9c434256b0247c312ece663f&quot;,&quot;fill_align&quot;:&quot;lm&quot;,&quot;chip_types&quot;:[&quot;header&quot;]}],[{&quot;text_align&quot;:&quot;cm&quot;,&quot;text_direction&quot;:&quot;horizontal&quot;,&quot;support_big_font&quot;:false,&quot;picture_toward&quot;:0,&quot;picture_dockside&quot;:[],&quot;fill_id&quot;:&quot;f93f1e9f9c434256b0247c312ece663f&quot;,&quot;fill_align&quot;:&quot;cm&quot;,&quot;chip_types&quot;:[&quot;header&quot;]}],[{&quot;text_align&quot;:&quot;rm&quot;,&quot;text_direction&quot;:&quot;horizontal&quot;,&quot;support_big_font&quot;:false,&quot;picture_toward&quot;:0,&quot;picture_dockside&quot;:[],&quot;fill_id&quot;:&quot;f93f1e9f9c434256b0247c312ece663f&quot;,&quot;fill_align&quot;:&quot;rt&quot;,&quot;chip_types&quot;:[&quot;diagram&quot;,&quot;header&quot;]}],[{&quot;text_align&quot;:&quot;rm&quot;,&quot;text_direction&quot;:&quot;horizontal&quot;,&quot;support_big_font&quot;:false,&quot;picture_toward&quot;:0,&quot;picture_dockside&quot;:[],&quot;fill_id&quot;:&quot;f93f1e9f9c434256b0247c312ece663f&quot;,&quot;fill_align&quot;:&quot;rb&quot;,&quot;chip_types&quot;:[&quot;diagram&quot;,&quot;header&quot;]}],[{&quot;text_align&quot;:&quot;rm&quot;,&quot;text_direction&quot;:&quot;horizontal&quot;,&quot;support_big_font&quot;:false,&quot;picture_toward&quot;:0,&quot;picture_dockside&quot;:[],&quot;fill_id&quot;:&quot;f93f1e9f9c434256b0247c312ece663f&quot;,&quot;fill_align&quot;:&quot;rm&quot;,&quot;chip_types&quot;:[&quot;diagram&quot;,&quot;header&quot;]}],[{&quot;text_align&quot;:&quot;lm&quot;,&quot;text_direction&quot;:&quot;horizontal&quot;,&quot;support_big_font&quot;:false,&quot;picture_toward&quot;:0,&quot;picture_dockside&quot;:[],&quot;fill_id&quot;:&quot;f93f1e9f9c434256b0247c312ece663f&quot;,&quot;fill_align&quot;:&quot;lt&quot;,&quot;chip_types&quot;:[&quot;diagram&quot;,&quot;header&quot;]}],[{&quot;text_align&quot;:&quot;cm&quot;,&quot;text_direction&quot;:&quot;horizontal&quot;,&quot;support_big_font&quot;:false,&quot;picture_toward&quot;:0,&quot;picture_dockside&quot;:[],&quot;fill_id&quot;:&quot;f93f1e9f9c434256b0247c312ece663f&quot;,&quot;fill_align&quot;:&quot;lt&quot;,&quot;chip_types&quot;:[&quot;diagram&quot;,&quot;header&quot;]}],[{&quot;text_align&quot;:&quot;lm&quot;,&quot;text_direction&quot;:&quot;horizontal&quot;,&quot;support_big_font&quot;:false,&quot;picture_toward&quot;:0,&quot;picture_dockside&quot;:[],&quot;fill_id&quot;:&quot;f93f1e9f9c434256b0247c312ece663f&quot;,&quot;fill_align&quot;:&quot;lb&quot;,&quot;chip_types&quot;:[&quot;diagram&quot;,&quot;header&quot;]}],[{&quot;text_align&quot;:&quot;cm&quot;,&quot;text_direction&quot;:&quot;horizontal&quot;,&quot;support_big_font&quot;:false,&quot;picture_toward&quot;:0,&quot;picture_dockside&quot;:[],&quot;fill_id&quot;:&quot;f93f1e9f9c434256b0247c312ece663f&quot;,&quot;fill_align&quot;:&quot;lb&quot;,&quot;chip_types&quot;:[&quot;diagram&quot;,&quot;header&quot;]}],[{&quot;text_align&quot;:&quot;cm&quot;,&quot;text_direction&quot;:&quot;horizontal&quot;,&quot;support_big_font&quot;:false,&quot;picture_toward&quot;:0,&quot;picture_dockside&quot;:[],&quot;fill_id&quot;:&quot;f93f1e9f9c434256b0247c312ece663f&quot;,&quot;fill_align&quot;:&quot;lm&quot;,&quot;chip_types&quot;:[&quot;diagram&quot;,&quot;header&quot;]}],[{&quot;text_align&quot;:&quot;cm&quot;,&quot;text_direction&quot;:&quot;horizontal&quot;,&quot;support_big_font&quot;:false,&quot;picture_toward&quot;:0,&quot;picture_dockside&quot;:[],&quot;fill_id&quot;:&quot;f93f1e9f9c434256b0247c312ece663f&quot;,&quot;fill_align&quot;:&quot;cm&quot;,&quot;chip_types&quot;:[&quot;diagram&quot;,&quot;header&quot;]}],[{&quot;text_align&quot;:&quot;lm&quot;,&quot;text_direction&quot;:&quot;horizontal&quot;,&quot;support_big_font&quot;:false,&quot;picture_toward&quot;:0,&quot;picture_dockside&quot;:[],&quot;fill_id&quot;:&quot;f93f1e9f9c434256b0247c312ece663f&quot;,&quot;fill_align&quot;:&quot;cm&quot;,&quot;chip_types&quot;:[&quot;diagram&quot;,&quot;header&quot;]}],[{&quot;text_align&quot;:&quot;cm&quot;,&quot;text_direction&quot;:&quot;horizontal&quot;,&quot;support_big_font&quot;:false,&quot;picture_toward&quot;:0,&quot;picture_dockside&quot;:[],&quot;fill_id&quot;:&quot;f93f1e9f9c434256b0247c312ece663f&quot;,&quot;fill_align&quot;:&quot;ct&quot;,&quot;chip_types&quot;:[&quot;diagram&quot;,&quot;header&quot;]}],[{&quot;text_align&quot;:&quot;lm&quot;,&quot;text_direction&quot;:&quot;horizontal&quot;,&quot;support_big_font&quot;:false,&quot;picture_toward&quot;:0,&quot;picture_dockside&quot;:[],&quot;fill_id&quot;:&quot;f93f1e9f9c434256b0247c312ece663f&quot;,&quot;fill_align&quot;:&quot;ct&quot;,&quot;chip_types&quot;:[&quot;diagram&quot;,&quot;header&quot;]}],[{&quot;text_align&quot;:&quot;cm&quot;,&quot;text_direction&quot;:&quot;horizontal&quot;,&quot;support_big_font&quot;:false,&quot;picture_toward&quot;:0,&quot;picture_dockside&quot;:[],&quot;fill_id&quot;:&quot;f93f1e9f9c434256b0247c312ece663f&quot;,&quot;fill_align&quot;:&quot;cb&quot;,&quot;chip_types&quot;:[&quot;diagram&quot;,&quot;header&quot;]}],[{&quot;text_align&quot;:&quot;lm&quot;,&quot;text_direction&quot;:&quot;horizontal&quot;,&quot;support_big_font&quot;:false,&quot;picture_toward&quot;:0,&quot;picture_dockside&quot;:[],&quot;fill_id&quot;:&quot;f93f1e9f9c434256b0247c312ece663f&quot;,&quot;fill_align&quot;:&quot;cb&quot;,&quot;chip_types&quot;:[&quot;diagram&quot;,&quot;header&quot;]}]]"/>
  <p:tag name="KSO_WM_CHIP_DECFILLPROP" val="[]"/>
  <p:tag name="KSO_WM_CHIP_GROUPID" val="614aceeb1e630cfd8f1150df"/>
  <p:tag name="KSO_WM_SLIDE_LAYOUT_INFO" val="{&quot;id&quot;:&quot;2022-09-05T11:17:29&quot;,&quot;margin&quot;:{&quot;bottom&quot;:4.418541431427002,&quot;left&quot;:3.4678056240081787,&quot;right&quot;:16.93636131286621,&quot;top&quot;:4.418541431427002},&quot;type&quot;:0}"/>
  <p:tag name="KSO_WM_SLIDE_BK_DARK_LIGHT" val="2"/>
  <p:tag name="KSO_WM_SLIDE_BACKGROUND_TYPE" val="general"/>
  <p:tag name="KSO_WM_SLIDE_SUPPORT_FEATURE_TYPE" val="0"/>
  <p:tag name="KSO_WM_SLIDE_TYPE" val="title"/>
  <p:tag name="KSO_WM_TEMPLATE_MASTER_THUMB_INDEX" val="12"/>
  <p:tag name="KSO_WM_CHIP_COLORING" val="1"/>
  <p:tag name="KSO_WM_SLIDE_SUBTYPE" val="pureTxt"/>
  <p:tag name="KSO_WM_TEMPLATE_ASSEMBLE_XID" val="6315698059d53ee3cde20f9b"/>
  <p:tag name="KSO_WM_TEMPLATE_ASSEMBLE_GROUPID" val="62f46031295c1bf6da721ff2"/>
  <p:tag name="KSO_WM_TEMPLATE_THUMBS_INDEX" val="1、2、3、4、7、16"/>
</p:tagLst>
</file>

<file path=ppt/tags/tag1329.xml><?xml version="1.0" encoding="utf-8"?>
<p:tagLst xmlns:p="http://schemas.openxmlformats.org/presentationml/2006/main">
  <p:tag name="KSO_WM_UNIT_DEFAULT_FONT" val="28;42;2"/>
  <p:tag name="KSO_WM_UNIT_BLOCK" val="0"/>
  <p:tag name="KSO_WM_UNIT_DEC_AREA_ID" val="900b6d3038fd46fdbe79eafefbfdfc98"/>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25929_7*a*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Lst>
</file>

<file path=ppt/tags/tag133.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330.xml><?xml version="1.0" encoding="utf-8"?>
<p:tagLst xmlns:p="http://schemas.openxmlformats.org/presentationml/2006/main">
  <p:tag name="KSO_WM_BEAUTIFY_FLAG" val="#wm#"/>
  <p:tag name="KSO_WM_TEMPLATE_CATEGORY" val="custom"/>
  <p:tag name="KSO_WM_TEMPLATE_INDEX" val="20225929"/>
  <p:tag name="KSO_WM_SLIDE_ID" val="custom20225929_7"/>
  <p:tag name="KSO_WM_TEMPLATE_SUBCATEGORY" val="21"/>
  <p:tag name="KSO_WM_TEMPLATE_MASTER_TYPE" val="1"/>
  <p:tag name="KSO_WM_TEMPLATE_COLOR_TYPE" val="1"/>
  <p:tag name="KSO_WM_SLIDE_ITEM_CNT" val="0"/>
  <p:tag name="KSO_WM_SLIDE_INDEX" val="7"/>
  <p:tag name="KSO_WM_TAG_VERSION" val="1.0"/>
  <p:tag name="KSO_WM_SLIDE_LAYOUT" val="a_e_f"/>
  <p:tag name="KSO_WM_SLIDE_LAYOUT_CNT" val="1_1_1"/>
  <p:tag name="KSO_WM_CHIP_INFOS" val="{&quot;type&quot;:0,&quot;layout_type&quot;:&quot;1_NF_C_3&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sectionTitle&quot;],&quot;useType&quot;:[&quot;ppt&quot;]}"/>
  <p:tag name="KSO_WM_CHIP_FILLPROP" val="[[{&quot;text_align&quot;:&quot;lm&quot;,&quot;text_direction&quot;:&quot;horizontal&quot;,&quot;support_big_font&quot;:false,&quot;picture_toward&quot;:0,&quot;picture_dockside&quot;:[],&quot;fill_id&quot;:&quot;96eefa8a9f884552bce8fe8b1f51256e&quot;,&quot;fill_align&quot;:&quot;ct&quot;,&quot;chip_types&quot;:[&quot;header&quot;,&quot;wordpuzzle&quot;]}],[{&quot;text_align&quot;:&quot;cm&quot;,&quot;text_direction&quot;:&quot;horizontal&quot;,&quot;support_big_font&quot;:false,&quot;picture_toward&quot;:0,&quot;picture_dockside&quot;:[],&quot;fill_id&quot;:&quot;96eefa8a9f884552bce8fe8b1f51256e&quot;,&quot;fill_align&quot;:&quot;ct&quot;,&quot;chip_types&quot;:[&quot;header&quot;,&quot;wordpuzzle&quot;]}],[{&quot;text_align&quot;:&quot;rm&quot;,&quot;text_direction&quot;:&quot;horizontal&quot;,&quot;support_big_font&quot;:false,&quot;picture_toward&quot;:0,&quot;picture_dockside&quot;:[],&quot;fill_id&quot;:&quot;96eefa8a9f884552bce8fe8b1f51256e&quot;,&quot;fill_align&quot;:&quot;ct&quot;,&quot;chip_types&quot;:[&quot;header&quot;,&quot;wordpuzzle&quot;]}],[{&quot;text_align&quot;:&quot;lm&quot;,&quot;text_direction&quot;:&quot;horizontal&quot;,&quot;support_big_font&quot;:false,&quot;picture_toward&quot;:0,&quot;picture_dockside&quot;:[],&quot;fill_id&quot;:&quot;96eefa8a9f884552bce8fe8b1f51256e&quot;,&quot;fill_align&quot;:&quot;cm&quot;,&quot;chip_types&quot;:[&quot;header&quot;,&quot;wordpuzzle&quot;]}],[{&quot;text_align&quot;:&quot;cm&quot;,&quot;text_direction&quot;:&quot;horizontal&quot;,&quot;support_big_font&quot;:false,&quot;picture_toward&quot;:0,&quot;picture_dockside&quot;:[],&quot;fill_id&quot;:&quot;96eefa8a9f884552bce8fe8b1f51256e&quot;,&quot;fill_align&quot;:&quot;cm&quot;,&quot;chip_types&quot;:[&quot;header&quot;,&quot;wordpuzzle&quot;]}],[{&quot;text_align&quot;:&quot;rm&quot;,&quot;text_direction&quot;:&quot;horizontal&quot;,&quot;support_big_font&quot;:false,&quot;picture_toward&quot;:0,&quot;picture_dockside&quot;:[],&quot;fill_id&quot;:&quot;96eefa8a9f884552bce8fe8b1f51256e&quot;,&quot;fill_align&quot;:&quot;cm&quot;,&quot;chip_types&quot;:[&quot;header&quot;,&quot;wordpuzzle&quot;]}],[{&quot;text_align&quot;:&quot;lm&quot;,&quot;text_direction&quot;:&quot;horizontal&quot;,&quot;support_big_font&quot;:false,&quot;picture_toward&quot;:0,&quot;picture_dockside&quot;:[],&quot;fill_id&quot;:&quot;96eefa8a9f884552bce8fe8b1f51256e&quot;,&quot;fill_align&quot;:&quot;cb&quot;,&quot;chip_types&quot;:[&quot;header&quot;,&quot;wordpuzzle&quot;]}],[{&quot;text_align&quot;:&quot;cm&quot;,&quot;text_direction&quot;:&quot;horizontal&quot;,&quot;support_big_font&quot;:false,&quot;picture_toward&quot;:0,&quot;picture_dockside&quot;:[],&quot;fill_id&quot;:&quot;96eefa8a9f884552bce8fe8b1f51256e&quot;,&quot;fill_align&quot;:&quot;cb&quot;,&quot;chip_types&quot;:[&quot;header&quot;,&quot;wordpuzzle&quot;]}],[{&quot;text_align&quot;:&quot;rm&quot;,&quot;text_direction&quot;:&quot;horizontal&quot;,&quot;support_big_font&quot;:false,&quot;picture_toward&quot;:0,&quot;picture_dockside&quot;:[],&quot;fill_id&quot;:&quot;96eefa8a9f884552bce8fe8b1f51256e&quot;,&quot;fill_align&quot;:&quot;cb&quot;,&quot;chip_types&quot;:[&quot;header&quot;,&quot;wordpuzzle&quot;]}]]"/>
  <p:tag name="KSO_WM_CHIP_DECFILLPROP" val="[]"/>
  <p:tag name="KSO_WM_CHIP_XID" val="61309648c37455bdf62aa28e"/>
  <p:tag name="KSO_WM_CHIP_GROUPID" val="61309648c37455bdf62aa28d"/>
  <p:tag name="KSO_WM_SLIDE_LAYOUT_INFO" val="{&quot;id&quot;:&quot;2022-09-05T11:17:17&quot;,&quot;margin&quot;:{&quot;bottom&quot;:5.086526870727539,&quot;left&quot;:5.52097225189209,&quot;right&quot;:5.52097225189209,&quot;top&quot;:5.088255405426025},&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6315698059d53ee3cde20f3d"/>
  <p:tag name="KSO_WM_TEMPLATE_ASSEMBLE_GROUPID" val="62f46031295c1bf6da721ff2"/>
</p:tagLst>
</file>

<file path=ppt/tags/tag1331.xml><?xml version="1.0" encoding="utf-8"?>
<p:tagLst xmlns:p="http://schemas.openxmlformats.org/presentationml/2006/main">
  <p:tag name="KSO_WM_UNIT_ISCONTENTSTITLE" val="1"/>
  <p:tag name="KSO_WM_UNIT_ISNUMDGMTITLE" val="0"/>
  <p:tag name="KSO_WM_UNIT_PRESET_TEXT" val="目录"/>
  <p:tag name="KSO_WM_UNIT_NOCLEAR" val="0"/>
  <p:tag name="KSO_WM_UNIT_VALUE" val="3"/>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25929_2*a*1"/>
  <p:tag name="KSO_WM_TEMPLATE_CATEGORY" val="custom"/>
  <p:tag name="KSO_WM_TEMPLATE_INDEX" val="20225929"/>
  <p:tag name="KSO_WM_UNIT_LAYERLEVEL" val="1"/>
  <p:tag name="KSO_WM_TAG_VERSION" val="1.0"/>
  <p:tag name="KSO_WM_BEAUTIFY_FLAG" val="#wm#"/>
  <p:tag name="KSO_WM_UNIT_DEFAULT_FONT" val="44;50;2"/>
  <p:tag name="KSO_WM_UNIT_BLOCK" val="0"/>
  <p:tag name="KSO_WM_UNIT_DEC_AREA_ID" val="bbfdea3daad3418a8e2c7fff2f909b95"/>
  <p:tag name="KSO_WM_CHIP_GROUPID" val="61a6dfeacf14e69e7f8bd1fd"/>
  <p:tag name="KSO_WM_CHIP_XID" val="61a6dfeacf14e69e7f8bd1fa"/>
  <p:tag name="KSO_WM_CHIP_FILLAREA_FILL_RULE" val="{&quot;fill_align&quot;:&quot;cm&quot;,&quot;fill_mode&quot;:&quot;fix&quot;,&quot;sacle_strategy&quot;:&quot;stretch&quot;}"/>
  <p:tag name="KSO_WM_ASSEMBLE_CHIP_INDEX" val="5c9697503caa4fa2aa58b60634db77b2"/>
  <p:tag name="KSO_WM_UNIT_TEXT_FILL_FORE_SCHEMECOLOR_INDEX_BRIGHTNESS" val="-0.25"/>
  <p:tag name="KSO_WM_UNIT_TEXT_FILL_FORE_SCHEMECOLOR_INDEX" val="5"/>
  <p:tag name="KSO_WM_UNIT_TEXT_FILL_TYPE" val="1"/>
  <p:tag name="KSO_WM_UNIT_USESOURCEFORMAT_APPLY" val="1"/>
</p:tagLst>
</file>

<file path=ppt/tags/tag1332.xml><?xml version="1.0" encoding="utf-8"?>
<p:tagLst xmlns:p="http://schemas.openxmlformats.org/presentationml/2006/main">
  <p:tag name="ISLIDE.ICON" val="#175109;#181737;#78594;#166757;"/>
  <p:tag name="KSO_WM_SLIDE_ID" val="custom20225929_2"/>
  <p:tag name="KSO_WM_TEMPLATE_SUBCATEGORY" val="21"/>
  <p:tag name="KSO_WM_TEMPLATE_MASTER_TYPE" val="1"/>
  <p:tag name="KSO_WM_TEMPLATE_COLOR_TYPE" val="1"/>
  <p:tag name="KSO_WM_SLIDE_TYPE" val="contents"/>
  <p:tag name="KSO_WM_SLIDE_SUBTYPE" val="diag"/>
  <p:tag name="KSO_WM_SLIDE_ITEM_CNT" val="2"/>
  <p:tag name="KSO_WM_SLIDE_INDEX" val="2"/>
  <p:tag name="KSO_WM_TAG_VERSION" val="1.0"/>
  <p:tag name="KSO_WM_BEAUTIFY_FLAG" val="#wm#"/>
  <p:tag name="KSO_WM_TEMPLATE_CATEGORY" val="custom"/>
  <p:tag name="KSO_WM_TEMPLATE_INDEX" val="20225929"/>
  <p:tag name="KSO_WM_SLIDE_LAYOUT" val="a_b_l"/>
  <p:tag name="KSO_WM_SLIDE_LAYOUT_CNT" val="1_1_1"/>
  <p:tag name="KSO_WM_TEMPLATE_THUMBS_INDEX" val="1、4、7、12、13、14、15、16、17、18、20、24、25、28、33、36、40、43、44"/>
  <p:tag name="KSO_WM_CHIP_INFOS" val="{&quot;type&quot;:0,&quot;layout_type&quot;:&quot;1_NF_RD_1&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2038a5897788eba87d9009a"/>
  <p:tag name="KSO_WM_CHIP_FILLPROP" val="[[{&quot;text_align&quot;:&quot;rm&quot;,&quot;text_direction&quot;:&quot;horizontal&quot;,&quot;support_big_font&quot;:false,&quot;picture_toward&quot;:0,&quot;picture_dockside&quot;:[],&quot;fill_id&quot;:&quot;0301e12d8a684a67b7faa876542b6266&quot;,&quot;fill_align&quot;:&quot;rm&quot;,&quot;chip_types&quot;:[&quot;diagram&quot;,&quot;header&quot;]}],[{&quot;text_align&quot;:&quot;cm&quot;,&quot;text_direction&quot;:&quot;horizontal&quot;,&quot;support_big_font&quot;:false,&quot;picture_toward&quot;:0,&quot;picture_dockside&quot;:[],&quot;fill_id&quot;:&quot;0301e12d8a684a67b7faa876542b6266&quot;,&quot;fill_align&quot;:&quot;cm&quot;,&quot;chip_types&quot;:[&quot;diagram&quot;]}],[{&quot;text_align&quot;:&quot;lm&quot;,&quot;text_direction&quot;:&quot;horizontal&quot;,&quot;support_big_font&quot;:false,&quot;picture_toward&quot;:0,&quot;picture_dockside&quot;:[],&quot;fill_id&quot;:&quot;0301e12d8a684a67b7faa876542b6266&quot;,&quot;fill_align&quot;:&quot;cm&quot;,&quot;chip_types&quot;:[&quot;header&quot;]}],[{&quot;text_align&quot;:&quot;lm&quot;,&quot;text_direction&quot;:&quot;horizontal&quot;,&quot;support_big_font&quot;:false,&quot;picture_toward&quot;:0,&quot;picture_dockside&quot;:[],&quot;fill_id&quot;:&quot;0301e12d8a684a67b7faa876542b6266&quot;,&quot;fill_align&quot;:&quot;lm&quot;,&quot;chip_types&quot;:[&quot;diagram&quot;]}]]"/>
  <p:tag name="KSO_WM_CHIP_DECFILLPROP" val="[]"/>
  <p:tag name="KSO_WM_CHIP_GROUPID" val="62038a5897788eba87d9009c"/>
  <p:tag name="KSO_WM_SLIDE_BK_DARK_LIGHT" val="2"/>
  <p:tag name="KSO_WM_SLIDE_BACKGROUND_TYPE" val="general"/>
  <p:tag name="KSO_WM_DIAGRAM_GROUP_CODE" val="l1-1"/>
  <p:tag name="KSO_WM_SLIDE_DIAGTYPE" val="l"/>
  <p:tag name="KSO_WM_SLIDE_SUPPORT_FEATURE_TYPE" val="0"/>
  <p:tag name="KSO_WM_CHIP_COLORING" val="1"/>
  <p:tag name="KSO_WM_TEMPLATE_ASSEMBLE_XID" val="62f479f6295c1bf6da72b2b4"/>
  <p:tag name="KSO_WM_TEMPLATE_ASSEMBLE_GROUPID" val="62f46031295c1bf6da721ff2"/>
</p:tagLst>
</file>

<file path=ppt/tags/tag1333.xml><?xml version="1.0" encoding="utf-8"?>
<p:tagLst xmlns:p="http://schemas.openxmlformats.org/presentationml/2006/main">
  <p:tag name="KSO_WM_UNIT_DEFAULT_FONT" val="28;42;2"/>
  <p:tag name="KSO_WM_UNIT_BLOCK" val="0"/>
  <p:tag name="KSO_WM_UNIT_DEC_AREA_ID" val="900b6d3038fd46fdbe79eafefbfdfc98"/>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25929_7*a*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UNIT_SMARTLAYOUT_COMPRESS_INFO" val="{&#10;    &quot;id&quot;: &quot;2022-09-05T11:17:17&quot;&#10;}&#10;"/>
  <p:tag name="KSO_WM_UNIT_LAST_MAX_FONTSIZE" val="840"/>
</p:tagLst>
</file>

<file path=ppt/tags/tag1334.xml><?xml version="1.0" encoding="utf-8"?>
<p:tagLst xmlns:p="http://schemas.openxmlformats.org/presentationml/2006/main">
  <p:tag name="KSO_WM_UNIT_DEFAULT_FONT" val="138;166;2"/>
  <p:tag name="KSO_WM_UNIT_BLOCK" val="0"/>
  <p:tag name="KSO_WM_UNIT_DEC_AREA_ID" val="f03efd3bb4ec47ceb3de71ec02d808a4"/>
  <p:tag name="KSO_WM_UNIT_PRESET_TEXT" val="01"/>
  <p:tag name="KSO_WM_UNIT_NOCLEAR" val="0"/>
  <p:tag name="KSO_WM_UNIT_VALUE" val="2"/>
  <p:tag name="KSO_WM_UNIT_HIGHLIGHT" val="0"/>
  <p:tag name="KSO_WM_UNIT_COMPATIBLE" val="1"/>
  <p:tag name="KSO_WM_UNIT_DIAGRAM_ISNUMVISUAL" val="0"/>
  <p:tag name="KSO_WM_UNIT_DIAGRAM_ISREFERUNIT" val="0"/>
  <p:tag name="KSO_WM_UNIT_TYPE" val="e"/>
  <p:tag name="KSO_WM_UNIT_INDEX" val="1"/>
  <p:tag name="KSO_WM_UNIT_ID" val="custom20225929_7*e*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UNIT_TEXT_FORE_SCHEMECOLOR_INDEX_BRIGHTNESS" val="0"/>
  <p:tag name="KSO_WM_UNIT_TEXT_FORE_SCHEMECOLOR_INDEX" val="13"/>
  <p:tag name="KSO_WM_UNIT_TEXT_LINE_FILL_TYPE" val="2"/>
</p:tagLst>
</file>

<file path=ppt/tags/tag1335.xml><?xml version="1.0" encoding="utf-8"?>
<p:tagLst xmlns:p="http://schemas.openxmlformats.org/presentationml/2006/main">
  <p:tag name="KSO_WM_SLIDE_TYPE" val="sectionTitle"/>
  <p:tag name="KSO_WM_TEMPLATE_SUBCATEGORY" val="21"/>
  <p:tag name="KSO_WM_TEMPLATE_COLOR_TYPE" val="1"/>
  <p:tag name="KSO_WM_TAG_VERSION" val="1.0"/>
  <p:tag name="KSO_WM_SLIDE_SUBTYPE" val="pureTxt"/>
  <p:tag name="KSO_WM_SLIDE_ITEM_CNT" val="0"/>
  <p:tag name="KSO_WM_TEMPLATE_THUMBS_INDEX" val="1、9"/>
  <p:tag name="KSO_WM_BEAUTIFY_FLAG" val="#wm#"/>
  <p:tag name="KSO_WM_TEMPLATE_INDEX" val="20225929"/>
  <p:tag name="KSO_WM_TEMPLATE_CATEGORY" val="custom"/>
  <p:tag name="KSO_WM_SLIDE_INDEX" val="7"/>
  <p:tag name="KSO_WM_SLIDE_ID" val="custom20225929_7"/>
  <p:tag name="KSO_WM_TEMPLATE_MASTER_TYPE" val="1"/>
  <p:tag name="KSO_WM_SLIDE_LAYOUT" val="a_e_f"/>
  <p:tag name="KSO_WM_SLIDE_LAYOUT_CNT" val="1_1_1"/>
  <p:tag name="KSO_WM_CHIP_INFOS" val="{&quot;type&quot;:0,&quot;layout_type&quot;:&quot;1_NF_C_3&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sectionTitle&quot;],&quot;useType&quot;:[&quot;ppt&quot;]}"/>
  <p:tag name="KSO_WM_CHIP_FILLPROP" val="[[{&quot;text_align&quot;:&quot;lm&quot;,&quot;text_direction&quot;:&quot;horizontal&quot;,&quot;support_big_font&quot;:false,&quot;picture_toward&quot;:0,&quot;picture_dockside&quot;:[],&quot;fill_id&quot;:&quot;96eefa8a9f884552bce8fe8b1f51256e&quot;,&quot;fill_align&quot;:&quot;ct&quot;,&quot;chip_types&quot;:[&quot;header&quot;,&quot;wordpuzzle&quot;]}],[{&quot;text_align&quot;:&quot;cm&quot;,&quot;text_direction&quot;:&quot;horizontal&quot;,&quot;support_big_font&quot;:false,&quot;picture_toward&quot;:0,&quot;picture_dockside&quot;:[],&quot;fill_id&quot;:&quot;96eefa8a9f884552bce8fe8b1f51256e&quot;,&quot;fill_align&quot;:&quot;ct&quot;,&quot;chip_types&quot;:[&quot;header&quot;,&quot;wordpuzzle&quot;]}],[{&quot;text_align&quot;:&quot;rm&quot;,&quot;text_direction&quot;:&quot;horizontal&quot;,&quot;support_big_font&quot;:false,&quot;picture_toward&quot;:0,&quot;picture_dockside&quot;:[],&quot;fill_id&quot;:&quot;96eefa8a9f884552bce8fe8b1f51256e&quot;,&quot;fill_align&quot;:&quot;ct&quot;,&quot;chip_types&quot;:[&quot;header&quot;,&quot;wordpuzzle&quot;]}],[{&quot;text_align&quot;:&quot;lm&quot;,&quot;text_direction&quot;:&quot;horizontal&quot;,&quot;support_big_font&quot;:false,&quot;picture_toward&quot;:0,&quot;picture_dockside&quot;:[],&quot;fill_id&quot;:&quot;96eefa8a9f884552bce8fe8b1f51256e&quot;,&quot;fill_align&quot;:&quot;cm&quot;,&quot;chip_types&quot;:[&quot;header&quot;,&quot;wordpuzzle&quot;]}],[{&quot;text_align&quot;:&quot;cm&quot;,&quot;text_direction&quot;:&quot;horizontal&quot;,&quot;support_big_font&quot;:false,&quot;picture_toward&quot;:0,&quot;picture_dockside&quot;:[],&quot;fill_id&quot;:&quot;96eefa8a9f884552bce8fe8b1f51256e&quot;,&quot;fill_align&quot;:&quot;cm&quot;,&quot;chip_types&quot;:[&quot;header&quot;,&quot;wordpuzzle&quot;]}],[{&quot;text_align&quot;:&quot;rm&quot;,&quot;text_direction&quot;:&quot;horizontal&quot;,&quot;support_big_font&quot;:false,&quot;picture_toward&quot;:0,&quot;picture_dockside&quot;:[],&quot;fill_id&quot;:&quot;96eefa8a9f884552bce8fe8b1f51256e&quot;,&quot;fill_align&quot;:&quot;cm&quot;,&quot;chip_types&quot;:[&quot;header&quot;,&quot;wordpuzzle&quot;]}],[{&quot;text_align&quot;:&quot;lm&quot;,&quot;text_direction&quot;:&quot;horizontal&quot;,&quot;support_big_font&quot;:false,&quot;picture_toward&quot;:0,&quot;picture_dockside&quot;:[],&quot;fill_id&quot;:&quot;96eefa8a9f884552bce8fe8b1f51256e&quot;,&quot;fill_align&quot;:&quot;cb&quot;,&quot;chip_types&quot;:[&quot;header&quot;,&quot;wordpuzzle&quot;]}],[{&quot;text_align&quot;:&quot;cm&quot;,&quot;text_direction&quot;:&quot;horizontal&quot;,&quot;support_big_font&quot;:false,&quot;picture_toward&quot;:0,&quot;picture_dockside&quot;:[],&quot;fill_id&quot;:&quot;96eefa8a9f884552bce8fe8b1f51256e&quot;,&quot;fill_align&quot;:&quot;cb&quot;,&quot;chip_types&quot;:[&quot;header&quot;,&quot;wordpuzzle&quot;]}],[{&quot;text_align&quot;:&quot;rm&quot;,&quot;text_direction&quot;:&quot;horizontal&quot;,&quot;support_big_font&quot;:false,&quot;picture_toward&quot;:0,&quot;picture_dockside&quot;:[],&quot;fill_id&quot;:&quot;96eefa8a9f884552bce8fe8b1f51256e&quot;,&quot;fill_align&quot;:&quot;cb&quot;,&quot;chip_types&quot;:[&quot;header&quot;,&quot;wordpuzzle&quot;]}]]"/>
  <p:tag name="KSO_WM_CHIP_DECFILLPROP" val="[]"/>
  <p:tag name="KSO_WM_CHIP_XID" val="61309648c37455bdf62aa28e"/>
  <p:tag name="KSO_WM_CHIP_GROUPID" val="61309648c37455bdf62aa28d"/>
  <p:tag name="KSO_WM_SLIDE_LAYOUT_INFO" val="{&quot;id&quot;:&quot;2022-09-05T11:17:17&quot;,&quot;margin&quot;:{&quot;bottom&quot;:5.086526870727539,&quot;left&quot;:5.52097225189209,&quot;right&quot;:5.52097225189209,&quot;top&quot;:5.088255405426025},&quot;type&quot;:0}"/>
  <p:tag name="KSO_WM_SLIDE_BK_DARK_LIGHT" val="2"/>
  <p:tag name="KSO_WM_SLIDE_BACKGROUND_TYPE" val="general"/>
  <p:tag name="KSO_WM_SLIDE_SUPPORT_FEATURE_TYPE" val="0"/>
  <p:tag name="KSO_WM_CHIP_COLORING" val="1"/>
  <p:tag name="KSO_WM_TEMPLATE_ASSEMBLE_XID" val="6315698059d53ee3cde20f3d"/>
  <p:tag name="KSO_WM_TEMPLATE_ASSEMBLE_GROUPID" val="62f46031295c1bf6da721ff2"/>
</p:tagLst>
</file>

<file path=ppt/tags/tag133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33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33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33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4.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34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4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42.xml><?xml version="1.0" encoding="utf-8"?>
<p:tagLst xmlns:p="http://schemas.openxmlformats.org/presentationml/2006/main">
  <p:tag name="KSO_WM_SLIDE_BACKGROUND_TYPE" val="general"/>
</p:tagLst>
</file>

<file path=ppt/tags/tag1343.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1344.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3230"/>
  <p:tag name="KSO_WM_UNIT_ID" val="custom20233230_1*a*1"/>
  <p:tag name="KSO_WM_UNIT_TEXT_TYPE" val="1"/>
  <p:tag name="KSO_WM_UNIT_PRESET_TEXT" val="单击此处&#13;添加页面的标题"/>
  <p:tag name="KSO_WM_UNIT_TEXT_FILL_FORE_SCHEMECOLOR_INDEX" val="5"/>
  <p:tag name="KSO_WM_UNIT_TEXT_FILL_TYPE" val="1"/>
  <p:tag name="KSO_WM_UNIT_USESOURCEFORMAT_APPLY" val="1"/>
</p:tagLst>
</file>

<file path=ppt/tags/tag13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4*l_h_d*1_1_1"/>
  <p:tag name="KSO_WM_TEMPLATE_CATEGORY" val="diagram"/>
  <p:tag name="KSO_WM_TEMPLATE_INDEX" val="20235667"/>
  <p:tag name="KSO_WM_UNIT_LAYERLEVEL" val="1_1_1"/>
  <p:tag name="KSO_WM_TAG_VERSION" val="3.0"/>
  <p:tag name="KSO_WM_BEAUTIFY_FLAG" val="#wm#"/>
  <p:tag name="KSO_WM_UNIT_PICTURE_SUBTYPE" val="b"/>
  <p:tag name="KSO_WM_UNIT_VALUE" val="209*390"/>
  <p:tag name="KSO_WM_UNIT_TYPE" val="l_h_d"/>
  <p:tag name="KSO_WM_UNIT_INDEX" val="1_1_1"/>
  <p:tag name="KSO_WM_DIAGRAM_VERSION" val="3"/>
  <p:tag name="KSO_WM_DIAGRAM_COLOR_TRICK" val="1"/>
  <p:tag name="KSO_WM_DIAGRAM_COLOR_TEXT_CAN_REMOVE" val="n"/>
  <p:tag name="KSO_WM_DIAGRAM_GROUP_CODE" val="l1-1"/>
  <p:tag name="KSO_WM_UNIT_FILL_TYPE" val="1"/>
  <p:tag name="KSO_WM_UNIT_FILL_FORE_SCHEMECOLOR_INDEX" val="5"/>
  <p:tag name="KSO_WM_UNIT_FILL_FORE_SCHEMECOLOR_INDEX_BRIGHTNESS" val="0"/>
  <p:tag name="KSO_WM_UNIT_LINE_FORE_SCHEMECOLOR_INDEX" val="5"/>
  <p:tag name="KSO_WM_DIAGRAM_MAX_ITEMCNT" val="5"/>
  <p:tag name="KSO_WM_DIAGRAM_MIN_ITEMCNT" val="2"/>
  <p:tag name="KSO_WM_DIAGRAM_VIRTUALLY_FRAME" val="{&quot;height&quot;:360.95,&quot;left&quot;:155.83000870500692,&quot;top&quot;:124.3,&quot;width&quot;:721.869991294993}"/>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1286022844\&quot;,\&quot;product_name\&quot;:\&quot;\&quot;,\&quot;intention_code\&quot;:\&quot;\&quot;}&quot;}*gallery_gallery_ai_v2.1.6_ONLINE*c70b76ec48122a23d1cc4b8477be76ae-slide-0"/>
  <p:tag name="KSO_WM_UNIT_LINE_FILL_TYPE" val="2"/>
  <p:tag name="KSO_WM_UNIT_USESOURCEFORMAT_APPLY" val="1"/>
</p:tagLst>
</file>

<file path=ppt/tags/tag13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4*l_h_f*1_1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1_1"/>
  <p:tag name="KSO_WM_DIAGRAM_VERSION" val="3"/>
  <p:tag name="KSO_WM_DIAGRAM_COLOR_TRICK" val="1"/>
  <p:tag name="KSO_WM_DIAGRAM_COLOR_TEXT_CAN_REMOVE" val="n"/>
  <p:tag name="KSO_WM_DIAGRAM_GROUP_CODE" val="l1-1"/>
  <p:tag name="KSO_WM_UNIT_VALUE" val="70"/>
  <p:tag name="KSO_WM_UNIT_PRESET_TEXT" val="单击添加正文，文字是您思想的提炼，为了演示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55.83000870500692,&quot;top&quot;:124.3,&quot;width&quot;:721.86999129499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3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4*l_h_a*1_1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1_1"/>
  <p:tag name="KSO_WM_DIAGRAM_VERSION" val="3"/>
  <p:tag name="KSO_WM_DIAGRAM_COLOR_TRICK" val="1"/>
  <p:tag name="KSO_WM_DIAGRAM_COLOR_TEXT_CAN_REMOVE" val="n"/>
  <p:tag name="KSO_WM_DIAGRAM_GROUP_CODE" val="l1-1"/>
  <p:tag name="KSO_WM_UNIT_VALUE" val="35"/>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55.83000870500692,&quot;top&quot;:124.3,&quot;width&quot;:721.86999129499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3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4*l_h_d*1_2_1"/>
  <p:tag name="KSO_WM_TEMPLATE_CATEGORY" val="diagram"/>
  <p:tag name="KSO_WM_TEMPLATE_INDEX" val="20235667"/>
  <p:tag name="KSO_WM_UNIT_LAYERLEVEL" val="1_1_1"/>
  <p:tag name="KSO_WM_TAG_VERSION" val="3.0"/>
  <p:tag name="KSO_WM_BEAUTIFY_FLAG" val="#wm#"/>
  <p:tag name="KSO_WM_UNIT_PICTURE_SUBTYPE" val="b"/>
  <p:tag name="KSO_WM_UNIT_VALUE" val="209*390"/>
  <p:tag name="KSO_WM_UNIT_TYPE" val="l_h_d"/>
  <p:tag name="KSO_WM_UNIT_INDEX" val="1_2_1"/>
  <p:tag name="KSO_WM_DIAGRAM_VERSION" val="3"/>
  <p:tag name="KSO_WM_DIAGRAM_COLOR_TRICK" val="1"/>
  <p:tag name="KSO_WM_DIAGRAM_COLOR_TEXT_CAN_REMOVE" val="n"/>
  <p:tag name="KSO_WM_DIAGRAM_GROUP_CODE" val="l1-1"/>
  <p:tag name="KSO_WM_UNIT_FILL_TYPE" val="1"/>
  <p:tag name="KSO_WM_UNIT_FILL_FORE_SCHEMECOLOR_INDEX" val="5"/>
  <p:tag name="KSO_WM_UNIT_FILL_FORE_SCHEMECOLOR_INDEX_BRIGHTNESS" val="0"/>
  <p:tag name="KSO_WM_UNIT_LINE_FORE_SCHEMECOLOR_INDEX" val="6"/>
  <p:tag name="KSO_WM_DIAGRAM_MAX_ITEMCNT" val="5"/>
  <p:tag name="KSO_WM_DIAGRAM_MIN_ITEMCNT" val="2"/>
  <p:tag name="KSO_WM_DIAGRAM_VIRTUALLY_FRAME" val="{&quot;height&quot;:360.95,&quot;left&quot;:155.83000870500692,&quot;top&quot;:124.3,&quot;width&quot;:721.869991294993}"/>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1440671297\&quot;,\&quot;product_name\&quot;:\&quot;\&quot;,\&quot;intention_code\&quot;:\&quot;\&quot;}&quot;}*gallery_gallery_ai_v2.1.6_ONLINE*c70b76ec48122a23d1cc4b8477be76ae-slide-0"/>
  <p:tag name="KSO_WM_UNIT_LINE_FILL_TYPE" val="2"/>
  <p:tag name="KSO_WM_UNIT_USESOURCEFORMAT_APPLY" val="1"/>
</p:tagLst>
</file>

<file path=ppt/tags/tag13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4*l_h_f*1_2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2_1"/>
  <p:tag name="KSO_WM_DIAGRAM_VERSION" val="3"/>
  <p:tag name="KSO_WM_DIAGRAM_COLOR_TRICK" val="1"/>
  <p:tag name="KSO_WM_DIAGRAM_COLOR_TEXT_CAN_REMOVE" val="n"/>
  <p:tag name="KSO_WM_DIAGRAM_GROUP_CODE" val="l1-1"/>
  <p:tag name="KSO_WM_UNIT_VALUE" val="70"/>
  <p:tag name="KSO_WM_UNIT_PRESET_TEXT" val="单击添加正文，文字是您思想的提炼，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55.83000870500692,&quot;top&quot;:124.3,&quot;width&quot;:721.86999129499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35.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3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4*l_h_a*1_2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2_1"/>
  <p:tag name="KSO_WM_DIAGRAM_VERSION" val="3"/>
  <p:tag name="KSO_WM_DIAGRAM_COLOR_TRICK" val="1"/>
  <p:tag name="KSO_WM_DIAGRAM_COLOR_TEXT_CAN_REMOVE" val="n"/>
  <p:tag name="KSO_WM_DIAGRAM_GROUP_CODE" val="l1-1"/>
  <p:tag name="KSO_WM_UNIT_VALUE" val="35"/>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55.83000870500692,&quot;top&quot;:124.3,&quot;width&quot;:721.86999129499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3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4*l_h_d*1_3_1"/>
  <p:tag name="KSO_WM_TEMPLATE_CATEGORY" val="diagram"/>
  <p:tag name="KSO_WM_TEMPLATE_INDEX" val="20235667"/>
  <p:tag name="KSO_WM_UNIT_LAYERLEVEL" val="1_1_1"/>
  <p:tag name="KSO_WM_TAG_VERSION" val="3.0"/>
  <p:tag name="KSO_WM_BEAUTIFY_FLAG" val="#wm#"/>
  <p:tag name="KSO_WM_UNIT_PICTURE_SUBTYPE" val="b"/>
  <p:tag name="KSO_WM_UNIT_VALUE" val="209*390"/>
  <p:tag name="KSO_WM_UNIT_TYPE" val="l_h_d"/>
  <p:tag name="KSO_WM_UNIT_INDEX" val="1_3_1"/>
  <p:tag name="KSO_WM_DIAGRAM_VERSION" val="3"/>
  <p:tag name="KSO_WM_DIAGRAM_COLOR_TRICK" val="1"/>
  <p:tag name="KSO_WM_DIAGRAM_COLOR_TEXT_CAN_REMOVE" val="n"/>
  <p:tag name="KSO_WM_DIAGRAM_GROUP_CODE" val="l1-1"/>
  <p:tag name="KSO_WM_UNIT_FILL_TYPE" val="1"/>
  <p:tag name="KSO_WM_UNIT_FILL_FORE_SCHEMECOLOR_INDEX" val="5"/>
  <p:tag name="KSO_WM_UNIT_FILL_FORE_SCHEMECOLOR_INDEX_BRIGHTNESS" val="0"/>
  <p:tag name="KSO_WM_UNIT_LINE_FORE_SCHEMECOLOR_INDEX" val="7"/>
  <p:tag name="KSO_WM_DIAGRAM_MAX_ITEMCNT" val="5"/>
  <p:tag name="KSO_WM_DIAGRAM_MIN_ITEMCNT" val="2"/>
  <p:tag name="KSO_WM_DIAGRAM_VIRTUALLY_FRAME" val="{&quot;height&quot;:360.95,&quot;left&quot;:155.83000870500692,&quot;top&quot;:124.3,&quot;width&quot;:721.869991294993}"/>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1269482888\&quot;,\&quot;product_name\&quot;:\&quot;\&quot;,\&quot;intention_code\&quot;:\&quot;\&quot;}&quot;}*gallery_gallery_ai_v2.1.6_ONLINE*c70b76ec48122a23d1cc4b8477be76ae-slide-0"/>
  <p:tag name="KSO_WM_UNIT_LINE_FILL_TYPE" val="2"/>
  <p:tag name="KSO_WM_UNIT_USESOURCEFORMAT_APPLY" val="1"/>
</p:tagLst>
</file>

<file path=ppt/tags/tag13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4*l_h_f*1_3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3_1"/>
  <p:tag name="KSO_WM_DIAGRAM_VERSION" val="3"/>
  <p:tag name="KSO_WM_DIAGRAM_COLOR_TRICK" val="1"/>
  <p:tag name="KSO_WM_DIAGRAM_COLOR_TEXT_CAN_REMOVE" val="n"/>
  <p:tag name="KSO_WM_DIAGRAM_GROUP_CODE" val="l1-1"/>
  <p:tag name="KSO_WM_UNIT_PRESET_TEXT" val="单击添加正文，文字是您思想的提炼，为了演示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55.83000870500692,&quot;top&quot;:124.3,&quot;width&quot;:721.86999129499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3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4*l_h_a*1_3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3_1"/>
  <p:tag name="KSO_WM_DIAGRAM_VERSION" val="3"/>
  <p:tag name="KSO_WM_DIAGRAM_COLOR_TRICK" val="1"/>
  <p:tag name="KSO_WM_DIAGRAM_COLOR_TEXT_CAN_REMOVE" val="n"/>
  <p:tag name="KSO_WM_DIAGRAM_GROUP_CODE" val="l1-1"/>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55.83000870500692,&quot;top&quot;:124.3,&quot;width&quot;:721.86999129499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3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4*l_h_d*1_4_1"/>
  <p:tag name="KSO_WM_TEMPLATE_CATEGORY" val="diagram"/>
  <p:tag name="KSO_WM_TEMPLATE_INDEX" val="20235667"/>
  <p:tag name="KSO_WM_UNIT_LAYERLEVEL" val="1_1_1"/>
  <p:tag name="KSO_WM_TAG_VERSION" val="3.0"/>
  <p:tag name="KSO_WM_BEAUTIFY_FLAG" val="#wm#"/>
  <p:tag name="KSO_WM_UNIT_PICTURE_SUBTYPE" val="b"/>
  <p:tag name="KSO_WM_UNIT_VALUE" val="209*390"/>
  <p:tag name="KSO_WM_UNIT_TYPE" val="l_h_d"/>
  <p:tag name="KSO_WM_UNIT_INDEX" val="1_4_1"/>
  <p:tag name="KSO_WM_DIAGRAM_VERSION" val="3"/>
  <p:tag name="KSO_WM_DIAGRAM_COLOR_TRICK" val="1"/>
  <p:tag name="KSO_WM_DIAGRAM_COLOR_TEXT_CAN_REMOVE" val="n"/>
  <p:tag name="KSO_WM_DIAGRAM_GROUP_CODE" val="l1-1"/>
  <p:tag name="KSO_WM_UNIT_FILL_TYPE" val="1"/>
  <p:tag name="KSO_WM_UNIT_FILL_FORE_SCHEMECOLOR_INDEX" val="5"/>
  <p:tag name="KSO_WM_UNIT_FILL_FORE_SCHEMECOLOR_INDEX_BRIGHTNESS" val="0"/>
  <p:tag name="KSO_WM_UNIT_LINE_FORE_SCHEMECOLOR_INDEX" val="8"/>
  <p:tag name="KSO_WM_DIAGRAM_MAX_ITEMCNT" val="5"/>
  <p:tag name="KSO_WM_DIAGRAM_MIN_ITEMCNT" val="2"/>
  <p:tag name="KSO_WM_DIAGRAM_VIRTUALLY_FRAME" val="{&quot;height&quot;:360.95,&quot;left&quot;:155.83000870500692,&quot;top&quot;:124.3,&quot;width&quot;:721.869991294993}"/>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1430740282\&quot;,\&quot;product_name\&quot;:\&quot;\&quot;,\&quot;intention_code\&quot;:\&quot;\&quot;}&quot;}*gallery_gallery_ai_v2.1.6_ONLINE*c70b76ec48122a23d1cc4b8477be76ae-slide-0"/>
  <p:tag name="KSO_WM_UNIT_LINE_FILL_TYPE" val="2"/>
  <p:tag name="KSO_WM_UNIT_USESOURCEFORMAT_APPLY" val="1"/>
</p:tagLst>
</file>

<file path=ppt/tags/tag13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4*l_h_f*1_4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4_1"/>
  <p:tag name="KSO_WM_DIAGRAM_VERSION" val="3"/>
  <p:tag name="KSO_WM_DIAGRAM_COLOR_TRICK" val="1"/>
  <p:tag name="KSO_WM_DIAGRAM_COLOR_TEXT_CAN_REMOVE" val="n"/>
  <p:tag name="KSO_WM_DIAGRAM_GROUP_CODE" val="l1-1"/>
  <p:tag name="KSO_WM_UNIT_VALUE" val="70"/>
  <p:tag name="KSO_WM_UNIT_PRESET_TEXT" val="单击添加正文，文字是您思想的提炼，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55.83000870500692,&quot;top&quot;:124.3,&quot;width&quot;:721.86999129499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3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4*l_h_a*1_4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4_1"/>
  <p:tag name="KSO_WM_DIAGRAM_VERSION" val="3"/>
  <p:tag name="KSO_WM_DIAGRAM_COLOR_TRICK" val="1"/>
  <p:tag name="KSO_WM_DIAGRAM_COLOR_TEXT_CAN_REMOVE" val="n"/>
  <p:tag name="KSO_WM_DIAGRAM_GROUP_CODE" val="l1-1"/>
  <p:tag name="KSO_WM_UNIT_VALUE" val="35"/>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55.83000870500692,&quot;top&quot;:124.3,&quot;width&quot;:721.86999129499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3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4*l_h_d*1_5_1"/>
  <p:tag name="KSO_WM_TEMPLATE_CATEGORY" val="diagram"/>
  <p:tag name="KSO_WM_TEMPLATE_INDEX" val="20235667"/>
  <p:tag name="KSO_WM_UNIT_LAYERLEVEL" val="1_1_1"/>
  <p:tag name="KSO_WM_TAG_VERSION" val="3.0"/>
  <p:tag name="KSO_WM_BEAUTIFY_FLAG" val="#wm#"/>
  <p:tag name="KSO_WM_UNIT_PICTURE_SUBTYPE" val="b"/>
  <p:tag name="KSO_WM_UNIT_VALUE" val="209*390"/>
  <p:tag name="KSO_WM_UNIT_TYPE" val="l_h_d"/>
  <p:tag name="KSO_WM_UNIT_INDEX" val="1_5_1"/>
  <p:tag name="KSO_WM_DIAGRAM_VERSION" val="3"/>
  <p:tag name="KSO_WM_DIAGRAM_COLOR_TRICK" val="1"/>
  <p:tag name="KSO_WM_DIAGRAM_COLOR_TEXT_CAN_REMOVE" val="n"/>
  <p:tag name="KSO_WM_DIAGRAM_GROUP_CODE" val="l1-1"/>
  <p:tag name="KSO_WM_UNIT_FILL_TYPE" val="1"/>
  <p:tag name="KSO_WM_UNIT_FILL_FORE_SCHEMECOLOR_INDEX" val="5"/>
  <p:tag name="KSO_WM_UNIT_FILL_FORE_SCHEMECOLOR_INDEX_BRIGHTNESS" val="0"/>
  <p:tag name="KSO_WM_UNIT_LINE_FORE_SCHEMECOLOR_INDEX" val="9"/>
  <p:tag name="KSO_WM_DIAGRAM_MAX_ITEMCNT" val="5"/>
  <p:tag name="KSO_WM_DIAGRAM_MIN_ITEMCNT" val="2"/>
  <p:tag name="KSO_WM_DIAGRAM_VIRTUALLY_FRAME" val="{&quot;height&quot;:360.95,&quot;left&quot;:155.83000870500692,&quot;top&quot;:124.3,&quot;width&quot;:721.869991294993}"/>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1482509254\&quot;,\&quot;product_name\&quot;:\&quot;\&quot;,\&quot;intention_code\&quot;:\&quot;\&quot;}&quot;}*gallery_gallery_ai_v2.1.6_ONLINE*c70b76ec48122a23d1cc4b8477be76ae-slide-0"/>
  <p:tag name="KSO_WM_UNIT_LINE_FILL_TYPE" val="2"/>
  <p:tag name="KSO_WM_UNIT_USESOURCEFORMAT_APPLY" val="1"/>
</p:tagLst>
</file>

<file path=ppt/tags/tag13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4*l_h_f*1_5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5_1"/>
  <p:tag name="KSO_WM_DIAGRAM_VERSION" val="3"/>
  <p:tag name="KSO_WM_DIAGRAM_COLOR_TRICK" val="1"/>
  <p:tag name="KSO_WM_DIAGRAM_COLOR_TEXT_CAN_REMOVE" val="n"/>
  <p:tag name="KSO_WM_DIAGRAM_GROUP_CODE" val="l1-1"/>
  <p:tag name="KSO_WM_UNIT_PRESET_TEXT" val="单击添加正文，文字是您思想的提炼，为了演示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55.83000870500692,&quot;top&quot;:124.3,&quot;width&quot;:721.86999129499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3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4*l_h_a*1_5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5_1"/>
  <p:tag name="KSO_WM_DIAGRAM_VERSION" val="3"/>
  <p:tag name="KSO_WM_DIAGRAM_COLOR_TRICK" val="1"/>
  <p:tag name="KSO_WM_DIAGRAM_COLOR_TEXT_CAN_REMOVE" val="n"/>
  <p:tag name="KSO_WM_DIAGRAM_GROUP_CODE" val="l1-1"/>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55.83000870500692,&quot;top&quot;:124.3,&quot;width&quot;:721.86999129499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3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7015a96197274e11ba545a647c05260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9494745b4b047d69d51b0a944419c07"/>
  <p:tag name="KSO_WM_SLIDE_BACKGROUND_TYPE" val="bottomTop"/>
</p:tagLst>
</file>

<file path=ppt/tags/tag1360.xml><?xml version="1.0" encoding="utf-8"?>
<p:tagLst xmlns:p="http://schemas.openxmlformats.org/presentationml/2006/main">
  <p:tag name="KSO_WM_SLIDE_ID" val="custom20233230_1"/>
  <p:tag name="KSO_WM_TEMPLATE_SUBCATEGORY" val="0"/>
  <p:tag name="KSO_WM_TEMPLATE_MASTER_TYPE" val="0"/>
  <p:tag name="KSO_WM_TEMPLATE_COLOR_TYPE" val="0"/>
  <p:tag name="KSO_WM_SLIDE_ITEM_CNT" val="4"/>
  <p:tag name="KSO_WM_SLIDE_INDEX" val="1"/>
  <p:tag name="KSO_WM_TAG_VERSION" val="3.0"/>
  <p:tag name="KSO_WM_BEAUTIFY_FLAG" val="#wm#"/>
  <p:tag name="KSO_WM_TEMPLATE_CATEGORY" val="custom"/>
  <p:tag name="KSO_WM_TEMPLATE_INDEX" val="20233230"/>
  <p:tag name="KSO_WM_SLIDE_TYPE" val="text"/>
  <p:tag name="KSO_WM_SLIDE_SUBTYPE" val="picTxt"/>
  <p:tag name="KSO_WM_SLIDE_SIZE" val="552.26*360.95"/>
  <p:tag name="KSO_WM_SLIDE_POSITION" val="359.74*111.4"/>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36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36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36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364.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365.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1366.xml><?xml version="1.0" encoding="utf-8"?>
<p:tagLst xmlns:p="http://schemas.openxmlformats.org/presentationml/2006/main">
  <p:tag name="KSO_WM_UNIT_LINE_FORE_SCHEMECOLOR_INDEX_BRIGHTNESS" val="0"/>
  <p:tag name="KSO_WM_UNIT_LINE_FORE_SCHEMECOLOR_INDEX" val="7"/>
  <p:tag name="KSO_WM_UNIT_LINE_FILL_TYPE" val="2"/>
</p:tagLst>
</file>

<file path=ppt/tags/tag1367.xml><?xml version="1.0" encoding="utf-8"?>
<p:tagLst xmlns:p="http://schemas.openxmlformats.org/presentationml/2006/main">
  <p:tag name="KSO_WM_SLIDE_BACKGROUND_TYPE" val="general"/>
</p:tagLst>
</file>

<file path=ppt/tags/tag1368.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369.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37.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bg20221741_5*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a"/>
</p:tagLst>
</file>

<file path=ppt/tags/tag1370.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3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q_h_i"/>
  <p:tag name="KSO_WM_UNIT_INDEX" val="1_2_2"/>
  <p:tag name="KSO_WM_UNIT_ID" val="diagram20234454_1*q_h_i*1_2_2"/>
  <p:tag name="KSO_WM_TEMPLATE_CATEGORY" val="diagram"/>
  <p:tag name="KSO_WM_TEMPLATE_INDEX" val="20234454"/>
  <p:tag name="KSO_WM_UNIT_LAYERLEVEL" val="1_1_1"/>
  <p:tag name="KSO_WM_TAG_VERSION" val="3.0"/>
  <p:tag name="KSO_WM_BEAUTIFY_FLAG" val="#wm#"/>
  <p:tag name="KSO_WM_DIAGRAM_VERSION" val="3"/>
  <p:tag name="KSO_WM_DIAGRAM_COLOR_TRICK" val="1"/>
  <p:tag name="KSO_WM_DIAGRAM_COLOR_TEXT_CAN_REMOVE" val="n"/>
  <p:tag name="KSO_WM_DIAGRAM_GROUP_CODE" val="q1-1"/>
  <p:tag name="KSO_WM_DIAGRAM_MAX_ITEMCNT" val="4"/>
  <p:tag name="KSO_WM_DIAGRAM_MIN_ITEMCNT" val="4"/>
  <p:tag name="KSO_WM_DIAGRAM_VIRTUALLY_FRAME" val="{&quot;height&quot;:384.2,&quot;left&quot;:57.2,&quot;top&quot;:58.35,&quot;width&quot;:815.5}"/>
  <p:tag name="KSO_WM_DIAGRAM_COLOR_MATCH_VALUE" val="{&quot;shape&quot;:{&quot;fill&quot;:{&quot;gradient&quot;:[{&quot;brightness&quot;:0.20000000298023224,&quot;colorType&quot;:1,&quot;foreColorIndex&quot;:5,&quot;pos&quot;:1,&quot;transparency&quot;:0},{&quot;brightness&quot;:0.20000000298023224,&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13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q_h_i"/>
  <p:tag name="KSO_WM_UNIT_INDEX" val="1_4_2"/>
  <p:tag name="KSO_WM_UNIT_ID" val="diagram20234454_1*q_h_i*1_4_2"/>
  <p:tag name="KSO_WM_TEMPLATE_CATEGORY" val="diagram"/>
  <p:tag name="KSO_WM_TEMPLATE_INDEX" val="20234454"/>
  <p:tag name="KSO_WM_UNIT_LAYERLEVEL" val="1_1_1"/>
  <p:tag name="KSO_WM_TAG_VERSION" val="3.0"/>
  <p:tag name="KSO_WM_BEAUTIFY_FLAG" val="#wm#"/>
  <p:tag name="KSO_WM_DIAGRAM_VERSION" val="3"/>
  <p:tag name="KSO_WM_DIAGRAM_COLOR_TRICK" val="1"/>
  <p:tag name="KSO_WM_DIAGRAM_COLOR_TEXT_CAN_REMOVE" val="n"/>
  <p:tag name="KSO_WM_DIAGRAM_GROUP_CODE" val="q1-1"/>
  <p:tag name="KSO_WM_DIAGRAM_MAX_ITEMCNT" val="4"/>
  <p:tag name="KSO_WM_DIAGRAM_MIN_ITEMCNT" val="4"/>
  <p:tag name="KSO_WM_DIAGRAM_VIRTUALLY_FRAME" val="{&quot;height&quot;:384.2,&quot;left&quot;:57.2,&quot;top&quot;:58.35,&quot;width&quot;:815.5}"/>
  <p:tag name="KSO_WM_DIAGRAM_COLOR_MATCH_VALUE" val="{&quot;shape&quot;:{&quot;fill&quot;:{&quot;solid&quot;:{&quot;brightness&quot;:0.6000000238418579,&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6"/>
  <p:tag name="KSO_WM_DIAGRAM_USE_COLOR_VALUE" val="{&quot;color_scheme&quot;:1,&quot;color_type&quot;:1,&quot;theme_color_indexes&quot;:[5,6,5,6,5,6]}"/>
</p:tagLst>
</file>

<file path=ppt/tags/tag13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q_h_i"/>
  <p:tag name="KSO_WM_UNIT_INDEX" val="1_3_2"/>
  <p:tag name="KSO_WM_UNIT_ID" val="diagram20234454_1*q_h_i*1_3_2"/>
  <p:tag name="KSO_WM_TEMPLATE_CATEGORY" val="diagram"/>
  <p:tag name="KSO_WM_TEMPLATE_INDEX" val="20234454"/>
  <p:tag name="KSO_WM_UNIT_LAYERLEVEL" val="1_1_1"/>
  <p:tag name="KSO_WM_TAG_VERSION" val="3.0"/>
  <p:tag name="KSO_WM_BEAUTIFY_FLAG" val="#wm#"/>
  <p:tag name="KSO_WM_DIAGRAM_VERSION" val="3"/>
  <p:tag name="KSO_WM_DIAGRAM_COLOR_TRICK" val="1"/>
  <p:tag name="KSO_WM_DIAGRAM_COLOR_TEXT_CAN_REMOVE" val="n"/>
  <p:tag name="KSO_WM_DIAGRAM_GROUP_CODE" val="q1-1"/>
  <p:tag name="KSO_WM_DIAGRAM_MAX_ITEMCNT" val="4"/>
  <p:tag name="KSO_WM_DIAGRAM_MIN_ITEMCNT" val="4"/>
  <p:tag name="KSO_WM_DIAGRAM_VIRTUALLY_FRAME" val="{&quot;height&quot;:384.2,&quot;left&quot;:57.2,&quot;top&quot;:58.35,&quot;width&quot;:815.5}"/>
  <p:tag name="KSO_WM_DIAGRAM_COLOR_MATCH_VALUE" val="{&quot;shape&quot;:{&quot;fill&quot;:{&quot;solid&quot;:{&quot;brightness&quot;:0.400000005960464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4"/>
  <p:tag name="KSO_WM_DIAGRAM_USE_COLOR_VALUE" val="{&quot;color_scheme&quot;:1,&quot;color_type&quot;:1,&quot;theme_color_indexes&quot;:[5,6,5,6,5,6]}"/>
</p:tagLst>
</file>

<file path=ppt/tags/tag13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q_h_i"/>
  <p:tag name="KSO_WM_UNIT_INDEX" val="1_1_2"/>
  <p:tag name="KSO_WM_UNIT_ID" val="diagram20234454_1*q_h_i*1_1_2"/>
  <p:tag name="KSO_WM_TEMPLATE_CATEGORY" val="diagram"/>
  <p:tag name="KSO_WM_TEMPLATE_INDEX" val="20234454"/>
  <p:tag name="KSO_WM_UNIT_LAYERLEVEL" val="1_1_1"/>
  <p:tag name="KSO_WM_TAG_VERSION" val="3.0"/>
  <p:tag name="KSO_WM_BEAUTIFY_FLAG" val="#wm#"/>
  <p:tag name="KSO_WM_DIAGRAM_VERSION" val="3"/>
  <p:tag name="KSO_WM_DIAGRAM_COLOR_TRICK" val="1"/>
  <p:tag name="KSO_WM_DIAGRAM_COLOR_TEXT_CAN_REMOVE" val="n"/>
  <p:tag name="KSO_WM_DIAGRAM_GROUP_CODE" val="q1-1"/>
  <p:tag name="KSO_WM_DIAGRAM_MAX_ITEMCNT" val="4"/>
  <p:tag name="KSO_WM_DIAGRAM_MIN_ITEMCNT" val="4"/>
  <p:tag name="KSO_WM_DIAGRAM_VIRTUALLY_FRAME" val="{&quot;height&quot;:384.2,&quot;left&quot;:57.2,&quot;top&quot;:58.35,&quot;width&quot;:815.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3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q_h_i"/>
  <p:tag name="KSO_WM_UNIT_INDEX" val="1_1_1"/>
  <p:tag name="KSO_WM_UNIT_ID" val="diagram20234454_1*q_h_i*1_1_1"/>
  <p:tag name="KSO_WM_TEMPLATE_CATEGORY" val="diagram"/>
  <p:tag name="KSO_WM_TEMPLATE_INDEX" val="20234454"/>
  <p:tag name="KSO_WM_UNIT_LAYERLEVEL" val="1_1_1"/>
  <p:tag name="KSO_WM_TAG_VERSION" val="3.0"/>
  <p:tag name="KSO_WM_BEAUTIFY_FLAG" val="#wm#"/>
  <p:tag name="KSO_WM_DIAGRAM_VERSION" val="3"/>
  <p:tag name="KSO_WM_DIAGRAM_COLOR_TRICK" val="1"/>
  <p:tag name="KSO_WM_DIAGRAM_COLOR_TEXT_CAN_REMOVE" val="n"/>
  <p:tag name="KSO_WM_DIAGRAM_GROUP_CODE" val="q1-1"/>
  <p:tag name="KSO_WM_DIAGRAM_MAX_ITEMCNT" val="4"/>
  <p:tag name="KSO_WM_DIAGRAM_MIN_ITEMCNT" val="4"/>
  <p:tag name="KSO_WM_DIAGRAM_VIRTUALLY_FRAME" val="{&quot;height&quot;:384.2,&quot;left&quot;:57.2,&quot;top&quot;:58.35,&quot;width&quot;:815.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13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q_h_i"/>
  <p:tag name="KSO_WM_UNIT_INDEX" val="1_2_1"/>
  <p:tag name="KSO_WM_UNIT_ID" val="diagram20234454_1*q_h_i*1_2_1"/>
  <p:tag name="KSO_WM_TEMPLATE_CATEGORY" val="diagram"/>
  <p:tag name="KSO_WM_TEMPLATE_INDEX" val="20234454"/>
  <p:tag name="KSO_WM_UNIT_LAYERLEVEL" val="1_1_1"/>
  <p:tag name="KSO_WM_TAG_VERSION" val="3.0"/>
  <p:tag name="KSO_WM_BEAUTIFY_FLAG" val="#wm#"/>
  <p:tag name="KSO_WM_DIAGRAM_VERSION" val="3"/>
  <p:tag name="KSO_WM_DIAGRAM_COLOR_TRICK" val="1"/>
  <p:tag name="KSO_WM_DIAGRAM_COLOR_TEXT_CAN_REMOVE" val="n"/>
  <p:tag name="KSO_WM_DIAGRAM_GROUP_CODE" val="q1-1"/>
  <p:tag name="KSO_WM_DIAGRAM_MAX_ITEMCNT" val="4"/>
  <p:tag name="KSO_WM_DIAGRAM_MIN_ITEMCNT" val="4"/>
  <p:tag name="KSO_WM_DIAGRAM_VIRTUALLY_FRAME" val="{&quot;height&quot;:384.2,&quot;left&quot;:57.2,&quot;top&quot;:58.35,&quot;width&quot;:815.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1377.xml><?xml version="1.0" encoding="utf-8"?>
<p:tagLst xmlns:p="http://schemas.openxmlformats.org/presentationml/2006/main">
  <p:tag name="KSO_WM_UNIT_VALUE" val="69*73"/>
  <p:tag name="KSO_WM_UNIT_HIGHLIGHT" val="0"/>
  <p:tag name="KSO_WM_UNIT_COMPATIBLE" val="0"/>
  <p:tag name="KSO_WM_UNIT_DIAGRAM_ISNUMVISUAL" val="0"/>
  <p:tag name="KSO_WM_UNIT_DIAGRAM_ISREFERUNIT" val="0"/>
  <p:tag name="KSO_WM_UNIT_TYPE" val="q_h_x"/>
  <p:tag name="KSO_WM_UNIT_INDEX" val="1_1_1"/>
  <p:tag name="KSO_WM_UNIT_ID" val="diagram20234454_1*q_h_x*1_1_1"/>
  <p:tag name="KSO_WM_TEMPLATE_CATEGORY" val="diagram"/>
  <p:tag name="KSO_WM_TEMPLATE_INDEX" val="20234454"/>
  <p:tag name="KSO_WM_UNIT_LAYERLEVEL" val="1_1_1"/>
  <p:tag name="KSO_WM_TAG_VERSION" val="3.0"/>
  <p:tag name="KSO_WM_BEAUTIFY_FLAG" val="#wm#"/>
  <p:tag name="KSO_WM_DIAGRAM_VERSION" val="3"/>
  <p:tag name="KSO_WM_DIAGRAM_COLOR_TRICK" val="1"/>
  <p:tag name="KSO_WM_DIAGRAM_COLOR_TEXT_CAN_REMOVE" val="n"/>
  <p:tag name="KSO_WM_DIAGRAM_GROUP_CODE" val="q1-1"/>
  <p:tag name="KSO_WM_DIAGRAM_MAX_ITEMCNT" val="4"/>
  <p:tag name="KSO_WM_DIAGRAM_MIN_ITEMCNT" val="4"/>
  <p:tag name="KSO_WM_DIAGRAM_VIRTUALLY_FRAME" val="{&quot;height&quot;:384.2,&quot;left&quot;:57.2,&quot;top&quot;:58.35,&quot;width&quot;:815.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13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q_h_i"/>
  <p:tag name="KSO_WM_UNIT_INDEX" val="1_4_1"/>
  <p:tag name="KSO_WM_UNIT_ID" val="diagram20234454_1*q_h_i*1_4_1"/>
  <p:tag name="KSO_WM_TEMPLATE_CATEGORY" val="diagram"/>
  <p:tag name="KSO_WM_TEMPLATE_INDEX" val="20234454"/>
  <p:tag name="KSO_WM_UNIT_LAYERLEVEL" val="1_1_1"/>
  <p:tag name="KSO_WM_TAG_VERSION" val="3.0"/>
  <p:tag name="KSO_WM_BEAUTIFY_FLAG" val="#wm#"/>
  <p:tag name="KSO_WM_DIAGRAM_VERSION" val="3"/>
  <p:tag name="KSO_WM_DIAGRAM_COLOR_TRICK" val="1"/>
  <p:tag name="KSO_WM_DIAGRAM_COLOR_TEXT_CAN_REMOVE" val="n"/>
  <p:tag name="KSO_WM_DIAGRAM_GROUP_CODE" val="q1-1"/>
  <p:tag name="KSO_WM_DIAGRAM_MAX_ITEMCNT" val="4"/>
  <p:tag name="KSO_WM_DIAGRAM_MIN_ITEMCNT" val="4"/>
  <p:tag name="KSO_WM_DIAGRAM_VIRTUALLY_FRAME" val="{&quot;height&quot;:384.2,&quot;left&quot;:57.2,&quot;top&quot;:58.35,&quot;width&quot;:815.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13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q_h_i"/>
  <p:tag name="KSO_WM_UNIT_INDEX" val="1_3_1"/>
  <p:tag name="KSO_WM_UNIT_ID" val="diagram20234454_1*q_h_i*1_3_1"/>
  <p:tag name="KSO_WM_TEMPLATE_CATEGORY" val="diagram"/>
  <p:tag name="KSO_WM_TEMPLATE_INDEX" val="20234454"/>
  <p:tag name="KSO_WM_UNIT_LAYERLEVEL" val="1_1_1"/>
  <p:tag name="KSO_WM_TAG_VERSION" val="3.0"/>
  <p:tag name="KSO_WM_BEAUTIFY_FLAG" val="#wm#"/>
  <p:tag name="KSO_WM_DIAGRAM_VERSION" val="3"/>
  <p:tag name="KSO_WM_DIAGRAM_COLOR_TRICK" val="1"/>
  <p:tag name="KSO_WM_DIAGRAM_COLOR_TEXT_CAN_REMOVE" val="n"/>
  <p:tag name="KSO_WM_DIAGRAM_GROUP_CODE" val="q1-1"/>
  <p:tag name="KSO_WM_DIAGRAM_MAX_ITEMCNT" val="4"/>
  <p:tag name="KSO_WM_DIAGRAM_MIN_ITEMCNT" val="4"/>
  <p:tag name="KSO_WM_DIAGRAM_VIRTUALLY_FRAME" val="{&quot;height&quot;:384.2,&quot;left&quot;:57.2,&quot;top&quot;:58.35,&quot;width&quot;:815.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13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92588b125fd5484ea2276de4c7328b58"/>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3aa028eada041d199e5bf3304a89b3c"/>
  <p:tag name="KSO_WM_SLIDE_BACKGROUND_TYPE" val="bottomTop"/>
</p:tagLst>
</file>

<file path=ppt/tags/tag138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q_h_f"/>
  <p:tag name="KSO_WM_UNIT_INDEX" val="1_1_1"/>
  <p:tag name="KSO_WM_UNIT_ID" val="diagram20234454_1*q_h_f*1_1_1"/>
  <p:tag name="KSO_WM_TEMPLATE_CATEGORY" val="diagram"/>
  <p:tag name="KSO_WM_TEMPLATE_INDEX" val="20234454"/>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q1-1"/>
  <p:tag name="KSO_WM_DIAGRAM_MAX_ITEMCNT" val="4"/>
  <p:tag name="KSO_WM_DIAGRAM_MIN_ITEMCNT" val="4"/>
  <p:tag name="KSO_WM_DIAGRAM_VIRTUALLY_FRAME" val="{&quot;height&quot;:384.2,&quot;left&quot;:57.2,&quot;top&quot;:58.35,&quot;width&quot;:81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您的项正文，文字是您思想的提炼，请尽量的阐述观点"/>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1381.xml><?xml version="1.0" encoding="utf-8"?>
<p:tagLst xmlns:p="http://schemas.openxmlformats.org/presentationml/2006/main">
  <p:tag name="KSO_WM_UNIT_VALUE" val="63*73"/>
  <p:tag name="KSO_WM_UNIT_HIGHLIGHT" val="0"/>
  <p:tag name="KSO_WM_UNIT_COMPATIBLE" val="0"/>
  <p:tag name="KSO_WM_UNIT_DIAGRAM_ISNUMVISUAL" val="0"/>
  <p:tag name="KSO_WM_UNIT_DIAGRAM_ISREFERUNIT" val="0"/>
  <p:tag name="KSO_WM_UNIT_TYPE" val="q_h_x"/>
  <p:tag name="KSO_WM_UNIT_INDEX" val="1_2_1"/>
  <p:tag name="KSO_WM_UNIT_ID" val="diagram20234454_1*q_h_x*1_2_1"/>
  <p:tag name="KSO_WM_TEMPLATE_CATEGORY" val="diagram"/>
  <p:tag name="KSO_WM_TEMPLATE_INDEX" val="20234454"/>
  <p:tag name="KSO_WM_UNIT_LAYERLEVEL" val="1_1_1"/>
  <p:tag name="KSO_WM_TAG_VERSION" val="3.0"/>
  <p:tag name="KSO_WM_BEAUTIFY_FLAG" val="#wm#"/>
  <p:tag name="KSO_WM_DIAGRAM_VERSION" val="3"/>
  <p:tag name="KSO_WM_DIAGRAM_COLOR_TRICK" val="1"/>
  <p:tag name="KSO_WM_DIAGRAM_COLOR_TEXT_CAN_REMOVE" val="n"/>
  <p:tag name="KSO_WM_DIAGRAM_GROUP_CODE" val="q1-1"/>
  <p:tag name="KSO_WM_DIAGRAM_MAX_ITEMCNT" val="4"/>
  <p:tag name="KSO_WM_DIAGRAM_MIN_ITEMCNT" val="4"/>
  <p:tag name="KSO_WM_DIAGRAM_VIRTUALLY_FRAME" val="{&quot;height&quot;:384.2,&quot;left&quot;:57.2,&quot;top&quot;:58.35,&quot;width&quot;:815.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138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q_h_f"/>
  <p:tag name="KSO_WM_UNIT_INDEX" val="1_4_1"/>
  <p:tag name="KSO_WM_UNIT_ID" val="diagram20234454_1*q_h_f*1_4_1"/>
  <p:tag name="KSO_WM_TEMPLATE_CATEGORY" val="diagram"/>
  <p:tag name="KSO_WM_TEMPLATE_INDEX" val="20234454"/>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q1-1"/>
  <p:tag name="KSO_WM_DIAGRAM_MAX_ITEMCNT" val="4"/>
  <p:tag name="KSO_WM_DIAGRAM_MIN_ITEMCNT" val="4"/>
  <p:tag name="KSO_WM_DIAGRAM_VIRTUALLY_FRAME" val="{&quot;height&quot;:384.2,&quot;left&quot;:57.2,&quot;top&quot;:58.35,&quot;width&quot;:81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您的项正文，文字是您思想的提炼，请尽量的阐述观点"/>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138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q_h_f"/>
  <p:tag name="KSO_WM_UNIT_INDEX" val="1_2_1"/>
  <p:tag name="KSO_WM_UNIT_ID" val="diagram20234454_1*q_h_f*1_2_1"/>
  <p:tag name="KSO_WM_TEMPLATE_CATEGORY" val="diagram"/>
  <p:tag name="KSO_WM_TEMPLATE_INDEX" val="20234454"/>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q1-1"/>
  <p:tag name="KSO_WM_DIAGRAM_MAX_ITEMCNT" val="4"/>
  <p:tag name="KSO_WM_DIAGRAM_MIN_ITEMCNT" val="4"/>
  <p:tag name="KSO_WM_DIAGRAM_VIRTUALLY_FRAME" val="{&quot;height&quot;:384.2,&quot;left&quot;:57.2,&quot;top&quot;:58.35,&quot;width&quot;:81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您的项正文，文字是您思想的提炼，请尽量的阐述观点"/>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138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q_h_f"/>
  <p:tag name="KSO_WM_UNIT_INDEX" val="1_3_1"/>
  <p:tag name="KSO_WM_UNIT_ID" val="diagram20234454_1*q_h_f*1_3_1"/>
  <p:tag name="KSO_WM_TEMPLATE_CATEGORY" val="diagram"/>
  <p:tag name="KSO_WM_TEMPLATE_INDEX" val="20234454"/>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q1-1"/>
  <p:tag name="KSO_WM_DIAGRAM_MAX_ITEMCNT" val="4"/>
  <p:tag name="KSO_WM_DIAGRAM_MIN_ITEMCNT" val="4"/>
  <p:tag name="KSO_WM_DIAGRAM_VIRTUALLY_FRAME" val="{&quot;height&quot;:384.2,&quot;left&quot;:57.2,&quot;top&quot;:58.35,&quot;width&quot;:81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您的项正文，文字是您思想的提炼，请尽量的阐述观点"/>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1385.xml><?xml version="1.0" encoding="utf-8"?>
<p:tagLst xmlns:p="http://schemas.openxmlformats.org/presentationml/2006/main">
  <p:tag name="KSO_WM_UNIT_VALUE" val="73*73"/>
  <p:tag name="KSO_WM_UNIT_HIGHLIGHT" val="0"/>
  <p:tag name="KSO_WM_UNIT_COMPATIBLE" val="0"/>
  <p:tag name="KSO_WM_UNIT_DIAGRAM_ISNUMVISUAL" val="0"/>
  <p:tag name="KSO_WM_UNIT_DIAGRAM_ISREFERUNIT" val="0"/>
  <p:tag name="KSO_WM_UNIT_TYPE" val="q_h_x"/>
  <p:tag name="KSO_WM_UNIT_INDEX" val="1_3_1"/>
  <p:tag name="KSO_WM_UNIT_ID" val="diagram20234454_1*q_h_x*1_3_1"/>
  <p:tag name="KSO_WM_TEMPLATE_CATEGORY" val="diagram"/>
  <p:tag name="KSO_WM_TEMPLATE_INDEX" val="20234454"/>
  <p:tag name="KSO_WM_UNIT_LAYERLEVEL" val="1_1_1"/>
  <p:tag name="KSO_WM_TAG_VERSION" val="3.0"/>
  <p:tag name="KSO_WM_BEAUTIFY_FLAG" val="#wm#"/>
  <p:tag name="KSO_WM_DIAGRAM_VERSION" val="3"/>
  <p:tag name="KSO_WM_DIAGRAM_COLOR_TRICK" val="1"/>
  <p:tag name="KSO_WM_DIAGRAM_COLOR_TEXT_CAN_REMOVE" val="n"/>
  <p:tag name="KSO_WM_DIAGRAM_GROUP_CODE" val="q1-1"/>
  <p:tag name="KSO_WM_DIAGRAM_MAX_ITEMCNT" val="4"/>
  <p:tag name="KSO_WM_DIAGRAM_MIN_ITEMCNT" val="4"/>
  <p:tag name="KSO_WM_DIAGRAM_VIRTUALLY_FRAME" val="{&quot;height&quot;:384.2,&quot;left&quot;:57.2,&quot;top&quot;:58.35,&quot;width&quot;:815.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1386.xml><?xml version="1.0" encoding="utf-8"?>
<p:tagLst xmlns:p="http://schemas.openxmlformats.org/presentationml/2006/main">
  <p:tag name="KSO_WM_UNIT_VALUE" val="59*73"/>
  <p:tag name="KSO_WM_UNIT_HIGHLIGHT" val="0"/>
  <p:tag name="KSO_WM_UNIT_COMPATIBLE" val="0"/>
  <p:tag name="KSO_WM_UNIT_DIAGRAM_ISNUMVISUAL" val="0"/>
  <p:tag name="KSO_WM_UNIT_DIAGRAM_ISREFERUNIT" val="0"/>
  <p:tag name="KSO_WM_UNIT_TYPE" val="q_h_x"/>
  <p:tag name="KSO_WM_UNIT_INDEX" val="1_4_1"/>
  <p:tag name="KSO_WM_UNIT_ID" val="diagram20234454_1*q_h_x*1_4_1"/>
  <p:tag name="KSO_WM_TEMPLATE_CATEGORY" val="diagram"/>
  <p:tag name="KSO_WM_TEMPLATE_INDEX" val="20234454"/>
  <p:tag name="KSO_WM_UNIT_LAYERLEVEL" val="1_1_1"/>
  <p:tag name="KSO_WM_TAG_VERSION" val="3.0"/>
  <p:tag name="KSO_WM_BEAUTIFY_FLAG" val="#wm#"/>
  <p:tag name="KSO_WM_DIAGRAM_VERSION" val="3"/>
  <p:tag name="KSO_WM_DIAGRAM_COLOR_TRICK" val="1"/>
  <p:tag name="KSO_WM_DIAGRAM_COLOR_TEXT_CAN_REMOVE" val="n"/>
  <p:tag name="KSO_WM_DIAGRAM_GROUP_CODE" val="q1-1"/>
  <p:tag name="KSO_WM_DIAGRAM_MAX_ITEMCNT" val="4"/>
  <p:tag name="KSO_WM_DIAGRAM_MIN_ITEMCNT" val="4"/>
  <p:tag name="KSO_WM_DIAGRAM_VIRTUALLY_FRAME" val="{&quot;height&quot;:384.2,&quot;left&quot;:57.2,&quot;top&quot;:58.35,&quot;width&quot;:815.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1387.xml><?xml version="1.0" encoding="utf-8"?>
<p:tagLst xmlns:p="http://schemas.openxmlformats.org/presentationml/2006/main">
  <p:tag name="KSO_WM_SLIDE_BACKGROUND_TYPE" val="general"/>
  <p:tag name="resource_record_key" val="{&quot;65&quot;:[20225929],&quot;70&quot;:[3325458]}"/>
</p:tagLst>
</file>

<file path=ppt/tags/tag1388.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389.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39.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390.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391.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22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2_1"/>
  <p:tag name="KSO_WM_UNIT_ID" val="diagram20233161_1*n_h_h_f*1_2_2_1"/>
  <p:tag name="KSO_WM_TEMPLATE_CATEGORY" val="diagram"/>
  <p:tag name="KSO_WM_TEMPLATE_INDEX" val="20233161"/>
  <p:tag name="KSO_WM_UNIT_LAYERLEVEL" val="1_1_1_1"/>
  <p:tag name="KSO_WM_TAG_VERSION" val="3.0"/>
  <p:tag name="KSO_WM_BEAUTIFY_FLAG" val="#wm#"/>
  <p:tag name="KSO_WM_DIAGRAM_MAX_ITEMCNT" val="2"/>
  <p:tag name="KSO_WM_DIAGRAM_MIN_ITEMCNT" val="2"/>
  <p:tag name="KSO_WM_DIAGRAM_VIRTUALLY_FRAME" val="{&quot;height&quot;:277.12409216693067,&quot;left&quot;:59.790130615234375,&quot;top&quot;:115.59197082519532,&quot;width&quot;:834.9364835579939}"/>
  <p:tag name="KSO_WM_DIAGRAM_COLOR_MATCH_VALUE" val="{&quot;shape&quot;:{&quot;fill&quot;:{&quot;gradient&quot;:[{&quot;brightness&quot;:0.4000000059604645,&quot;colorType&quot;:1,&quot;foreColorIndex&quot;:5,&quot;pos&quot;:0.699999988079071,&quot;transparency&quot;:1},{&quot;brightness&quot;:0.4000000059604645,&quot;colorType&quot;:1,&quot;foreColorIndex&quot;:5,&quot;pos&quot;:0,&quot;transparency&quot;:0.69999998807907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
  <p:tag name="KSO_WM_UNIT_FILL_TYPE" val="3"/>
  <p:tag name="KSO_WM_UNIT_TEXT_FILL_FORE_SCHEMECOLOR_INDEX" val="1"/>
  <p:tag name="KSO_WM_UNIT_TEXT_FILL_TYPE" val="1"/>
  <p:tag name="KSO_WM_DIAGRAM_USE_COLOR_VALUE" val="{&quot;color_scheme&quot;:1,&quot;theme_color_indexes&quot;:[6,7,6,7,6,7]}"/>
</p:tagLst>
</file>

<file path=ppt/tags/tag1392.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22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1_1"/>
  <p:tag name="KSO_WM_UNIT_ID" val="diagram20233161_1*n_h_h_f*1_2_1_1"/>
  <p:tag name="KSO_WM_TEMPLATE_CATEGORY" val="diagram"/>
  <p:tag name="KSO_WM_TEMPLATE_INDEX" val="20233161"/>
  <p:tag name="KSO_WM_UNIT_LAYERLEVEL" val="1_1_1_1"/>
  <p:tag name="KSO_WM_TAG_VERSION" val="3.0"/>
  <p:tag name="KSO_WM_BEAUTIFY_FLAG" val="#wm#"/>
  <p:tag name="KSO_WM_DIAGRAM_MAX_ITEMCNT" val="2"/>
  <p:tag name="KSO_WM_DIAGRAM_MIN_ITEMCNT" val="2"/>
  <p:tag name="KSO_WM_DIAGRAM_VIRTUALLY_FRAME" val="{&quot;height&quot;:277.12409216693067,&quot;left&quot;:59.790130615234375,&quot;top&quot;:115.59197082519532,&quot;width&quot;:834.9364835579939}"/>
  <p:tag name="KSO_WM_DIAGRAM_COLOR_MATCH_VALUE" val="{&quot;shape&quot;:{&quot;fill&quot;:{&quot;gradient&quot;:[{&quot;brightness&quot;:0.4000000059604645,&quot;colorType&quot;:1,&quot;foreColorIndex&quot;:5,&quot;pos&quot;:0.30000001192092896,&quot;transparency&quot;:1},{&quot;brightness&quot;:0.4000000059604645,&quot;colorType&quot;:1,&quot;foreColorIndex&quot;:5,&quot;pos&quot;:1,&quot;transparency&quot;:0.69999998807907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
  <p:tag name="KSO_WM_UNIT_FILL_TYPE" val="3"/>
  <p:tag name="KSO_WM_UNIT_TEXT_FILL_FORE_SCHEMECOLOR_INDEX" val="1"/>
  <p:tag name="KSO_WM_UNIT_TEXT_FILL_TYPE" val="1"/>
  <p:tag name="KSO_WM_DIAGRAM_USE_COLOR_VALUE" val="{&quot;color_scheme&quot;:1,&quot;theme_color_indexes&quot;:[6,7,6,7,6,7]}"/>
</p:tagLst>
</file>

<file path=ppt/tags/tag1393.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50"/>
  <p:tag name="KSO_WM_UNIT_HIGHLIGHT" val="0"/>
  <p:tag name="KSO_WM_UNIT_COMPATIBLE" val="0"/>
  <p:tag name="KSO_WM_UNIT_DIAGRAM_ISNUMVISUAL" val="0"/>
  <p:tag name="KSO_WM_UNIT_DIAGRAM_ISREFERUNIT" val="0"/>
  <p:tag name="KSO_WM_DIAGRAM_GROUP_CODE" val="n1-1"/>
  <p:tag name="KSO_WM_UNIT_TYPE" val="n_h_a"/>
  <p:tag name="KSO_WM_UNIT_INDEX" val="1_1_1"/>
  <p:tag name="KSO_WM_UNIT_ID" val="diagram20233161_1*n_h_a*1_1_1"/>
  <p:tag name="KSO_WM_TEMPLATE_CATEGORY" val="diagram"/>
  <p:tag name="KSO_WM_TEMPLATE_INDEX" val="20233161"/>
  <p:tag name="KSO_WM_UNIT_LAYERLEVEL" val="1_1_1"/>
  <p:tag name="KSO_WM_TAG_VERSION" val="3.0"/>
  <p:tag name="KSO_WM_BEAUTIFY_FLAG" val="#wm#"/>
  <p:tag name="KSO_WM_DIAGRAM_MAX_ITEMCNT" val="2"/>
  <p:tag name="KSO_WM_DIAGRAM_MIN_ITEMCNT" val="2"/>
  <p:tag name="KSO_WM_DIAGRAM_VIRTUALLY_FRAME" val="{&quot;height&quot;:277.12409216693067,&quot;left&quot;:59.790130615234375,&quot;top&quot;:115.59197082519532,&quot;width&quot;:834.9364835579939}"/>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标题"/>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theme_color_indexes&quot;:[6,7,6,7,6,7]}"/>
</p:tagLst>
</file>

<file path=ppt/tags/tag1394.xml><?xml version="1.0" encoding="utf-8"?>
<p:tagLst xmlns:p="http://schemas.openxmlformats.org/presentationml/2006/main">
  <p:tag name="KSO_WM_SLIDE_BACKGROUND_TYPE" val="general"/>
  <p:tag name="resource_record_key" val="{&quot;65&quot;:[20225929],&quot;70&quot;:[3325458,3322129]}"/>
</p:tagLst>
</file>

<file path=ppt/tags/tag139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396.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39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398.xml><?xml version="1.0" encoding="utf-8"?>
<p:tagLst xmlns:p="http://schemas.openxmlformats.org/presentationml/2006/main">
  <p:tag name="KSO_WM_SLIDE_BACKGROUND_TYPE" val="general"/>
</p:tagLst>
</file>

<file path=ppt/tags/tag1399.xml><?xml version="1.0" encoding="utf-8"?>
<p:tagLst xmlns:p="http://schemas.openxmlformats.org/presentationml/2006/main">
  <p:tag name="KSO_WM_UNIT_DEFAULT_FONT" val="28;42;2"/>
  <p:tag name="KSO_WM_UNIT_BLOCK" val="0"/>
  <p:tag name="KSO_WM_UNIT_DEC_AREA_ID" val="900b6d3038fd46fdbe79eafefbfdfc98"/>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25929_7*a*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Lst>
</file>

<file path=ppt/tags/tag14.xml><?xml version="1.0" encoding="utf-8"?>
<p:tagLst xmlns:p="http://schemas.openxmlformats.org/presentationml/2006/main">
  <p:tag name="KSO_WM_UNIT_ISCONTENTSTITLE" val="0"/>
  <p:tag name="KSO_WM_UNIT_ISNUMDGMTITLE" val="0"/>
  <p:tag name="KSO_WM_UNIT_PRESET_TEXT" val="扁平工作汇报通用模版"/>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UNIT_DEFAULT_FONT" val="54;60;2"/>
  <p:tag name="KSO_WM_UNIT_BLOCK" val="0"/>
  <p:tag name="KSO_WM_UNIT_DEC_AREA_ID" val="499c521a8f254036b7ea8fd2fe9b884f"/>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140.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400.xml><?xml version="1.0" encoding="utf-8"?>
<p:tagLst xmlns:p="http://schemas.openxmlformats.org/presentationml/2006/main">
  <p:tag name="KSO_WM_UNIT_DEFAULT_FONT" val="138;166;2"/>
  <p:tag name="KSO_WM_UNIT_BLOCK" val="0"/>
  <p:tag name="KSO_WM_UNIT_DEC_AREA_ID" val="f03efd3bb4ec47ceb3de71ec02d808a4"/>
  <p:tag name="KSO_WM_UNIT_PRESET_TEXT" val="01"/>
  <p:tag name="KSO_WM_UNIT_NOCLEAR" val="0"/>
  <p:tag name="KSO_WM_UNIT_VALUE" val="2"/>
  <p:tag name="KSO_WM_UNIT_HIGHLIGHT" val="0"/>
  <p:tag name="KSO_WM_UNIT_COMPATIBLE" val="1"/>
  <p:tag name="KSO_WM_UNIT_DIAGRAM_ISNUMVISUAL" val="0"/>
  <p:tag name="KSO_WM_UNIT_DIAGRAM_ISREFERUNIT" val="0"/>
  <p:tag name="KSO_WM_UNIT_TYPE" val="e"/>
  <p:tag name="KSO_WM_UNIT_INDEX" val="1"/>
  <p:tag name="KSO_WM_UNIT_ID" val="custom20225929_7*e*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UNIT_TEXT_FORE_SCHEMECOLOR_INDEX_BRIGHTNESS" val="0"/>
  <p:tag name="KSO_WM_UNIT_TEXT_FORE_SCHEMECOLOR_INDEX" val="13"/>
  <p:tag name="KSO_WM_UNIT_TEXT_LINE_FILL_TYPE" val="2"/>
</p:tagLst>
</file>

<file path=ppt/tags/tag1401.xml><?xml version="1.0" encoding="utf-8"?>
<p:tagLst xmlns:p="http://schemas.openxmlformats.org/presentationml/2006/main">
  <p:tag name="KSO_WM_BEAUTIFY_FLAG" val="#wm#"/>
  <p:tag name="KSO_WM_TEMPLATE_CATEGORY" val="custom"/>
  <p:tag name="KSO_WM_TEMPLATE_INDEX" val="20225929"/>
  <p:tag name="KSO_WM_SLIDE_ID" val="custom20225929_7"/>
  <p:tag name="KSO_WM_TEMPLATE_SUBCATEGORY" val="21"/>
  <p:tag name="KSO_WM_TEMPLATE_MASTER_TYPE" val="1"/>
  <p:tag name="KSO_WM_TEMPLATE_COLOR_TYPE" val="1"/>
  <p:tag name="KSO_WM_SLIDE_ITEM_CNT" val="0"/>
  <p:tag name="KSO_WM_SLIDE_INDEX" val="7"/>
  <p:tag name="KSO_WM_TAG_VERSION" val="1.0"/>
  <p:tag name="KSO_WM_SLIDE_LAYOUT" val="a_e_f"/>
  <p:tag name="KSO_WM_SLIDE_LAYOUT_CNT" val="1_1_1"/>
  <p:tag name="KSO_WM_CHIP_INFOS" val="{&quot;type&quot;:0,&quot;layout_type&quot;:&quot;1_NF_C_3&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sectionTitle&quot;],&quot;useType&quot;:[&quot;ppt&quot;]}"/>
  <p:tag name="KSO_WM_CHIP_FILLPROP" val="[[{&quot;text_align&quot;:&quot;lm&quot;,&quot;text_direction&quot;:&quot;horizontal&quot;,&quot;support_big_font&quot;:false,&quot;picture_toward&quot;:0,&quot;picture_dockside&quot;:[],&quot;fill_id&quot;:&quot;96eefa8a9f884552bce8fe8b1f51256e&quot;,&quot;fill_align&quot;:&quot;ct&quot;,&quot;chip_types&quot;:[&quot;header&quot;,&quot;wordpuzzle&quot;]}],[{&quot;text_align&quot;:&quot;cm&quot;,&quot;text_direction&quot;:&quot;horizontal&quot;,&quot;support_big_font&quot;:false,&quot;picture_toward&quot;:0,&quot;picture_dockside&quot;:[],&quot;fill_id&quot;:&quot;96eefa8a9f884552bce8fe8b1f51256e&quot;,&quot;fill_align&quot;:&quot;ct&quot;,&quot;chip_types&quot;:[&quot;header&quot;,&quot;wordpuzzle&quot;]}],[{&quot;text_align&quot;:&quot;rm&quot;,&quot;text_direction&quot;:&quot;horizontal&quot;,&quot;support_big_font&quot;:false,&quot;picture_toward&quot;:0,&quot;picture_dockside&quot;:[],&quot;fill_id&quot;:&quot;96eefa8a9f884552bce8fe8b1f51256e&quot;,&quot;fill_align&quot;:&quot;ct&quot;,&quot;chip_types&quot;:[&quot;header&quot;,&quot;wordpuzzle&quot;]}],[{&quot;text_align&quot;:&quot;lm&quot;,&quot;text_direction&quot;:&quot;horizontal&quot;,&quot;support_big_font&quot;:false,&quot;picture_toward&quot;:0,&quot;picture_dockside&quot;:[],&quot;fill_id&quot;:&quot;96eefa8a9f884552bce8fe8b1f51256e&quot;,&quot;fill_align&quot;:&quot;cm&quot;,&quot;chip_types&quot;:[&quot;header&quot;,&quot;wordpuzzle&quot;]}],[{&quot;text_align&quot;:&quot;cm&quot;,&quot;text_direction&quot;:&quot;horizontal&quot;,&quot;support_big_font&quot;:false,&quot;picture_toward&quot;:0,&quot;picture_dockside&quot;:[],&quot;fill_id&quot;:&quot;96eefa8a9f884552bce8fe8b1f51256e&quot;,&quot;fill_align&quot;:&quot;cm&quot;,&quot;chip_types&quot;:[&quot;header&quot;,&quot;wordpuzzle&quot;]}],[{&quot;text_align&quot;:&quot;rm&quot;,&quot;text_direction&quot;:&quot;horizontal&quot;,&quot;support_big_font&quot;:false,&quot;picture_toward&quot;:0,&quot;picture_dockside&quot;:[],&quot;fill_id&quot;:&quot;96eefa8a9f884552bce8fe8b1f51256e&quot;,&quot;fill_align&quot;:&quot;cm&quot;,&quot;chip_types&quot;:[&quot;header&quot;,&quot;wordpuzzle&quot;]}],[{&quot;text_align&quot;:&quot;lm&quot;,&quot;text_direction&quot;:&quot;horizontal&quot;,&quot;support_big_font&quot;:false,&quot;picture_toward&quot;:0,&quot;picture_dockside&quot;:[],&quot;fill_id&quot;:&quot;96eefa8a9f884552bce8fe8b1f51256e&quot;,&quot;fill_align&quot;:&quot;cb&quot;,&quot;chip_types&quot;:[&quot;header&quot;,&quot;wordpuzzle&quot;]}],[{&quot;text_align&quot;:&quot;cm&quot;,&quot;text_direction&quot;:&quot;horizontal&quot;,&quot;support_big_font&quot;:false,&quot;picture_toward&quot;:0,&quot;picture_dockside&quot;:[],&quot;fill_id&quot;:&quot;96eefa8a9f884552bce8fe8b1f51256e&quot;,&quot;fill_align&quot;:&quot;cb&quot;,&quot;chip_types&quot;:[&quot;header&quot;,&quot;wordpuzzle&quot;]}],[{&quot;text_align&quot;:&quot;rm&quot;,&quot;text_direction&quot;:&quot;horizontal&quot;,&quot;support_big_font&quot;:false,&quot;picture_toward&quot;:0,&quot;picture_dockside&quot;:[],&quot;fill_id&quot;:&quot;96eefa8a9f884552bce8fe8b1f51256e&quot;,&quot;fill_align&quot;:&quot;cb&quot;,&quot;chip_types&quot;:[&quot;header&quot;,&quot;wordpuzzle&quot;]}]]"/>
  <p:tag name="KSO_WM_CHIP_DECFILLPROP" val="[]"/>
  <p:tag name="KSO_WM_CHIP_XID" val="61309648c37455bdf62aa28e"/>
  <p:tag name="KSO_WM_CHIP_GROUPID" val="61309648c37455bdf62aa28d"/>
  <p:tag name="KSO_WM_SLIDE_LAYOUT_INFO" val="{&quot;id&quot;:&quot;2022-09-05T11:17:17&quot;,&quot;margin&quot;:{&quot;bottom&quot;:5.086526870727539,&quot;left&quot;:5.52097225189209,&quot;right&quot;:5.52097225189209,&quot;top&quot;:5.088255405426025},&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6315698059d53ee3cde20f3d"/>
  <p:tag name="KSO_WM_TEMPLATE_ASSEMBLE_GROUPID" val="62f46031295c1bf6da721ff2"/>
</p:tagLst>
</file>

<file path=ppt/tags/tag1402.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40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404.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40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0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07.xml><?xml version="1.0" encoding="utf-8"?>
<p:tagLst xmlns:p="http://schemas.openxmlformats.org/presentationml/2006/main">
  <p:tag name="KSO_WM_SLIDE_BACKGROUND_TYPE" val="general"/>
</p:tagLst>
</file>

<file path=ppt/tags/tag1408.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409.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41.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410.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411.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412.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1413.xml><?xml version="1.0" encoding="utf-8"?>
<p:tagLst xmlns:p="http://schemas.openxmlformats.org/presentationml/2006/main">
  <p:tag name="KSO_WM_SLIDE_BACKGROUND_TYPE" val="general"/>
</p:tagLst>
</file>

<file path=ppt/tags/tag141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415.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416.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4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4"/>
  <p:tag name="KSO_WM_UNIT_ID" val="diagram20230320_1*q_h_i*1_2_4"/>
  <p:tag name="KSO_WM_TEMPLATE_CATEGORY" val="diagram"/>
  <p:tag name="KSO_WM_TEMPLATE_INDEX" val="20230320"/>
  <p:tag name="KSO_WM_UNIT_LAYERLEVEL" val="1_1_1"/>
  <p:tag name="KSO_WM_TAG_VERSION" val="3.0"/>
  <p:tag name="KSO_WM_DIAGRAM_VERSION" val="3"/>
  <p:tag name="KSO_WM_DIAGRAM_COLOR_TRICK" val="4"/>
  <p:tag name="KSO_WM_DIAGRAM_COLOR_TEXT_CAN_REMOVE" val="n"/>
  <p:tag name="KSO_WM_DIAGRAM_MAX_ITEMCNT" val="4"/>
  <p:tag name="KSO_WM_DIAGRAM_MIN_ITEMCNT" val="2"/>
  <p:tag name="KSO_WM_DIAGRAM_VIRTUALLY_FRAME" val="{&quot;height&quot;:333.7,&quot;left&quot;:64.35,&quot;top&quot;:110.3,&quot;width&quot;:823.05}"/>
  <p:tag name="KSO_WM_DIAGRAM_COLOR_MATCH_VALUE" val="{&quot;shape&quot;:{&quot;fill&quot;:{&quot;gradient&quot;:[{&quot;brightness&quot;:0,&quot;colorType&quot;:1,&quot;foreColorIndex&quot;:6,&quot;pos&quot;:1,&quot;transparency&quot;:0},{&quot;brightness&quot;:0.3700000047683716,&quot;colorType&quot;:1,&quot;foreColorIndex&quot;:6,&quot;pos&quot;:0,&quot;transparency&quot;:0}],&quot;type&quot;:3},&quot;glow&quot;:{&quot;colorType&quot;:0},&quot;line&quot;:{&quot;type&quot;:0},&quot;shadow&quot;:{&quot;brightness&quot;:0,&quot;colorType&quot;:1,&quot;foreColorIndex&quot;:6,&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5,6,5,6,5,6]}"/>
</p:tagLst>
</file>

<file path=ppt/tags/tag14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4"/>
  <p:tag name="KSO_WM_UNIT_ID" val="diagram20230320_1*q_h_i*1_1_4"/>
  <p:tag name="KSO_WM_TEMPLATE_CATEGORY" val="diagram"/>
  <p:tag name="KSO_WM_TEMPLATE_INDEX" val="20230320"/>
  <p:tag name="KSO_WM_UNIT_LAYERLEVEL" val="1_1_1"/>
  <p:tag name="KSO_WM_TAG_VERSION" val="3.0"/>
  <p:tag name="KSO_WM_DIAGRAM_VERSION" val="3"/>
  <p:tag name="KSO_WM_DIAGRAM_COLOR_TRICK" val="4"/>
  <p:tag name="KSO_WM_DIAGRAM_COLOR_TEXT_CAN_REMOVE" val="n"/>
  <p:tag name="KSO_WM_DIAGRAM_MAX_ITEMCNT" val="4"/>
  <p:tag name="KSO_WM_DIAGRAM_MIN_ITEMCNT" val="2"/>
  <p:tag name="KSO_WM_DIAGRAM_VIRTUALLY_FRAME" val="{&quot;height&quot;:333.7,&quot;left&quot;:64.35,&quot;top&quot;:110.3,&quot;width&quot;:823.05}"/>
  <p:tag name="KSO_WM_DIAGRAM_COLOR_MATCH_VALUE" val="{&quot;shape&quot;:{&quot;fill&quot;:{&quot;gradient&quot;:[{&quot;brightness&quot;:0,&quot;colorType&quot;:1,&quot;foreColorIndex&quot;:5,&quot;pos&quot;:1,&quot;transparency&quot;:0},{&quot;brightness&quot;:0.5199999809265137,&quot;colorType&quot;:1,&quot;foreColorIndex&quot;:5,&quot;pos&quot;:0,&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5,6,5,6,5,6]}"/>
</p:tagLst>
</file>

<file path=ppt/tags/tag14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230320_1*q_h_i*1_2_2"/>
  <p:tag name="KSO_WM_TEMPLATE_CATEGORY" val="diagram"/>
  <p:tag name="KSO_WM_TEMPLATE_INDEX" val="20230320"/>
  <p:tag name="KSO_WM_UNIT_LAYERLEVEL" val="1_1_1"/>
  <p:tag name="KSO_WM_TAG_VERSION" val="3.0"/>
  <p:tag name="KSO_WM_DIAGRAM_VERSION" val="3"/>
  <p:tag name="KSO_WM_DIAGRAM_COLOR_TRICK" val="4"/>
  <p:tag name="KSO_WM_DIAGRAM_COLOR_TEXT_CAN_REMOVE" val="n"/>
  <p:tag name="KSO_WM_DIAGRAM_MAX_ITEMCNT" val="4"/>
  <p:tag name="KSO_WM_DIAGRAM_MIN_ITEMCNT" val="2"/>
  <p:tag name="KSO_WM_DIAGRAM_VIRTUALLY_FRAME" val="{&quot;height&quot;:333.7,&quot;left&quot;:64.35,&quot;top&quot;:110.3,&quot;width&quot;:823.05}"/>
  <p:tag name="KSO_WM_DIAGRAM_COLOR_MATCH_VALUE" val="{&quot;shape&quot;:{&quot;fill&quot;:{&quot;gradient&quot;:[{&quot;brightness&quot;:0,&quot;colorType&quot;:1,&quot;foreColorIndex&quot;:6,&quot;pos&quot;:1,&quot;transparency&quot;:0},{&quot;brightness&quot;:0.4000000059604645,&quot;colorType&quot;:1,&quot;foreColorIndex&quot;:6,&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5,6,5,6,5,6]}"/>
</p:tagLst>
</file>

<file path=ppt/tags/tag142.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4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3"/>
  <p:tag name="KSO_WM_UNIT_ID" val="diagram20230320_1*q_h_i*1_1_3"/>
  <p:tag name="KSO_WM_TEMPLATE_CATEGORY" val="diagram"/>
  <p:tag name="KSO_WM_TEMPLATE_INDEX" val="20230320"/>
  <p:tag name="KSO_WM_UNIT_LAYERLEVEL" val="1_1_1"/>
  <p:tag name="KSO_WM_TAG_VERSION" val="3.0"/>
  <p:tag name="KSO_WM_DIAGRAM_VERSION" val="3"/>
  <p:tag name="KSO_WM_DIAGRAM_COLOR_TRICK" val="4"/>
  <p:tag name="KSO_WM_DIAGRAM_COLOR_TEXT_CAN_REMOVE" val="n"/>
  <p:tag name="KSO_WM_DIAGRAM_MAX_ITEMCNT" val="4"/>
  <p:tag name="KSO_WM_DIAGRAM_MIN_ITEMCNT" val="2"/>
  <p:tag name="KSO_WM_DIAGRAM_VIRTUALLY_FRAME" val="{&quot;height&quot;:333.7,&quot;left&quot;:64.35,&quot;top&quot;:110.3,&quot;width&quot;:823.05}"/>
  <p:tag name="KSO_WM_DIAGRAM_COLOR_MATCH_VALUE" val="{&quot;shape&quot;:{&quot;fill&quot;:{&quot;gradient&quot;:[{&quot;brightness&quot;:0,&quot;colorType&quot;:1,&quot;foreColorIndex&quot;:5,&quot;pos&quot;:1,&quot;transparency&quot;:0},{&quot;brightness&quot;:0.5199999809265137,&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5,6,5,6,5,6]}"/>
</p:tagLst>
</file>

<file path=ppt/tags/tag142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q_h_f"/>
  <p:tag name="KSO_WM_UNIT_INDEX" val="1_2_1"/>
  <p:tag name="KSO_WM_UNIT_ID" val="diagram20230320_1*q_h_f*1_2_1"/>
  <p:tag name="KSO_WM_TEMPLATE_CATEGORY" val="diagram"/>
  <p:tag name="KSO_WM_TEMPLATE_INDEX" val="20230320"/>
  <p:tag name="KSO_WM_UNIT_LAYERLEVEL" val="1_1_1"/>
  <p:tag name="KSO_WM_TAG_VERSION" val="3.0"/>
  <p:tag name="KSO_WM_UNIT_TEXT_FILL_FORE_SCHEMECOLOR_INDEX_BRIGHTNESS" val="0.15"/>
  <p:tag name="KSO_WM_DIAGRAM_GROUP_CODE" val="q1-1"/>
  <p:tag name="KSO_WM_DIAGRAM_VERSION" val="3"/>
  <p:tag name="KSO_WM_DIAGRAM_COLOR_TRICK" val="4"/>
  <p:tag name="KSO_WM_DIAGRAM_COLOR_TEXT_CAN_REMOVE" val="n"/>
  <p:tag name="KSO_WM_DIAGRAM_MAX_ITEMCNT" val="4"/>
  <p:tag name="KSO_WM_DIAGRAM_MIN_ITEMCNT" val="2"/>
  <p:tag name="KSO_WM_DIAGRAM_VIRTUALLY_FRAME" val="{&quot;height&quot;:333.7,&quot;left&quot;:64.35,&quot;top&quot;:110.3,&quot;width&quot;:823.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你的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5,6,5,6,5,6]}"/>
</p:tagLst>
</file>

<file path=ppt/tags/tag14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230320_1*q_h_i*1_2_1"/>
  <p:tag name="KSO_WM_TEMPLATE_CATEGORY" val="diagram"/>
  <p:tag name="KSO_WM_TEMPLATE_INDEX" val="20230320"/>
  <p:tag name="KSO_WM_UNIT_LAYERLEVEL" val="1_1_1"/>
  <p:tag name="KSO_WM_TAG_VERSION" val="3.0"/>
  <p:tag name="KSO_WM_DIAGRAM_VERSION" val="3"/>
  <p:tag name="KSO_WM_DIAGRAM_COLOR_TRICK" val="4"/>
  <p:tag name="KSO_WM_DIAGRAM_COLOR_TEXT_CAN_REMOVE" val="n"/>
  <p:tag name="KSO_WM_DIAGRAM_MAX_ITEMCNT" val="4"/>
  <p:tag name="KSO_WM_DIAGRAM_MIN_ITEMCNT" val="2"/>
  <p:tag name="KSO_WM_DIAGRAM_VIRTUALLY_FRAME" val="{&quot;height&quot;:333.7,&quot;left&quot;:64.35,&quot;top&quot;:110.3,&quot;width&quot;:823.05}"/>
  <p:tag name="KSO_WM_DIAGRAM_COLOR_MATCH_VALUE" val="{&quot;shape&quot;:{&quot;fill&quot;:{&quot;gradient&quot;:[{&quot;brightness&quot;:0,&quot;colorType&quot;:1,&quot;foreColorIndex&quot;:6,&quot;pos&quot;:1,&quot;transparency&quot;:0},{&quot;brightness&quot;:0.4000000059604645,&quot;colorType&quot;:1,&quot;foreColorIndex&quot;:6,&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5,6,5,6,5,6]}"/>
</p:tagLst>
</file>

<file path=ppt/tags/tag1423.xml><?xml version="1.0" encoding="utf-8"?>
<p:tagLst xmlns:p="http://schemas.openxmlformats.org/presentationml/2006/main">
  <p:tag name="KSO_WM_UNIT_VALUE" val="66*66"/>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230320_1*q_h_x*1_2_1"/>
  <p:tag name="KSO_WM_TEMPLATE_CATEGORY" val="diagram"/>
  <p:tag name="KSO_WM_TEMPLATE_INDEX" val="20230320"/>
  <p:tag name="KSO_WM_UNIT_LAYERLEVEL" val="1_1_1"/>
  <p:tag name="KSO_WM_TAG_VERSION" val="3.0"/>
  <p:tag name="KSO_WM_DIAGRAM_VERSION" val="3"/>
  <p:tag name="KSO_WM_DIAGRAM_COLOR_TRICK" val="4"/>
  <p:tag name="KSO_WM_DIAGRAM_COLOR_TEXT_CAN_REMOVE" val="n"/>
  <p:tag name="KSO_WM_DIAGRAM_MAX_ITEMCNT" val="4"/>
  <p:tag name="KSO_WM_DIAGRAM_MIN_ITEMCNT" val="2"/>
  <p:tag name="KSO_WM_DIAGRAM_VIRTUALLY_FRAME" val="{&quot;height&quot;:333.7,&quot;left&quot;:64.35,&quot;top&quot;:110.3,&quot;width&quot;:823.0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5,6,5,6,5,6]}"/>
</p:tagLst>
</file>

<file path=ppt/tags/tag14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230320_1*q_h_i*1_1_1"/>
  <p:tag name="KSO_WM_TEMPLATE_CATEGORY" val="diagram"/>
  <p:tag name="KSO_WM_TEMPLATE_INDEX" val="20230320"/>
  <p:tag name="KSO_WM_UNIT_LAYERLEVEL" val="1_1_1"/>
  <p:tag name="KSO_WM_TAG_VERSION" val="3.0"/>
  <p:tag name="KSO_WM_DIAGRAM_VERSION" val="3"/>
  <p:tag name="KSO_WM_DIAGRAM_COLOR_TRICK" val="4"/>
  <p:tag name="KSO_WM_DIAGRAM_COLOR_TEXT_CAN_REMOVE" val="n"/>
  <p:tag name="KSO_WM_DIAGRAM_MAX_ITEMCNT" val="4"/>
  <p:tag name="KSO_WM_DIAGRAM_MIN_ITEMCNT" val="2"/>
  <p:tag name="KSO_WM_DIAGRAM_VIRTUALLY_FRAME" val="{&quot;height&quot;:333.7,&quot;left&quot;:64.35,&quot;top&quot;:110.3,&quot;width&quot;:823.05}"/>
  <p:tag name="KSO_WM_DIAGRAM_COLOR_MATCH_VALUE" val="{&quot;shape&quot;:{&quot;fill&quot;:{&quot;gradient&quot;:[{&quot;brightness&quot;:0,&quot;colorType&quot;:1,&quot;foreColorIndex&quot;:5,&quot;pos&quot;:1,&quot;transparency&quot;:0},{&quot;brightness&quot;:0.4000000059604645,&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5,6,5,6,5,6]}"/>
</p:tagLst>
</file>

<file path=ppt/tags/tag14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230320_1*q_h_i*1_1_2"/>
  <p:tag name="KSO_WM_TEMPLATE_CATEGORY" val="diagram"/>
  <p:tag name="KSO_WM_TEMPLATE_INDEX" val="20230320"/>
  <p:tag name="KSO_WM_UNIT_LAYERLEVEL" val="1_1_1"/>
  <p:tag name="KSO_WM_TAG_VERSION" val="3.0"/>
  <p:tag name="KSO_WM_DIAGRAM_VERSION" val="3"/>
  <p:tag name="KSO_WM_DIAGRAM_COLOR_TRICK" val="4"/>
  <p:tag name="KSO_WM_DIAGRAM_COLOR_TEXT_CAN_REMOVE" val="n"/>
  <p:tag name="KSO_WM_DIAGRAM_MAX_ITEMCNT" val="4"/>
  <p:tag name="KSO_WM_DIAGRAM_MIN_ITEMCNT" val="2"/>
  <p:tag name="KSO_WM_DIAGRAM_VIRTUALLY_FRAME" val="{&quot;height&quot;:333.7,&quot;left&quot;:64.35,&quot;top&quot;:110.3,&quot;width&quot;:823.05}"/>
  <p:tag name="KSO_WM_DIAGRAM_COLOR_MATCH_VALUE" val="{&quot;shape&quot;:{&quot;fill&quot;:{&quot;type&quot;:0},&quot;glow&quot;:{&quot;colorType&quot;:0},&quot;line&quot;:{&quot;solidLine&quot;:{&quot;brightness&quot;:0.600000023841857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142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q_h_f"/>
  <p:tag name="KSO_WM_UNIT_INDEX" val="1_1_1"/>
  <p:tag name="KSO_WM_UNIT_ID" val="diagram20230320_1*q_h_f*1_1_1"/>
  <p:tag name="KSO_WM_TEMPLATE_CATEGORY" val="diagram"/>
  <p:tag name="KSO_WM_TEMPLATE_INDEX" val="20230320"/>
  <p:tag name="KSO_WM_UNIT_LAYERLEVEL" val="1_1_1"/>
  <p:tag name="KSO_WM_TAG_VERSION" val="3.0"/>
  <p:tag name="KSO_WM_UNIT_TEXT_FILL_FORE_SCHEMECOLOR_INDEX_BRIGHTNESS" val="0.15"/>
  <p:tag name="KSO_WM_DIAGRAM_GROUP_CODE" val="q1-1"/>
  <p:tag name="KSO_WM_DIAGRAM_VERSION" val="3"/>
  <p:tag name="KSO_WM_DIAGRAM_COLOR_TRICK" val="4"/>
  <p:tag name="KSO_WM_DIAGRAM_COLOR_TEXT_CAN_REMOVE" val="n"/>
  <p:tag name="KSO_WM_DIAGRAM_MAX_ITEMCNT" val="4"/>
  <p:tag name="KSO_WM_DIAGRAM_MIN_ITEMCNT" val="2"/>
  <p:tag name="KSO_WM_DIAGRAM_VIRTUALLY_FRAME" val="{&quot;height&quot;:333.7,&quot;left&quot;:64.35,&quot;top&quot;:110.3,&quot;width&quot;:823.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你的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5,6,5,6,5,6]}"/>
</p:tagLst>
</file>

<file path=ppt/tags/tag1427.xml><?xml version="1.0" encoding="utf-8"?>
<p:tagLst xmlns:p="http://schemas.openxmlformats.org/presentationml/2006/main">
  <p:tag name="KSO_WM_UNIT_VALUE" val="65*65"/>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230320_1*q_h_x*1_1_1"/>
  <p:tag name="KSO_WM_TEMPLATE_CATEGORY" val="diagram"/>
  <p:tag name="KSO_WM_TEMPLATE_INDEX" val="20230320"/>
  <p:tag name="KSO_WM_UNIT_LAYERLEVEL" val="1_1_1"/>
  <p:tag name="KSO_WM_TAG_VERSION" val="3.0"/>
  <p:tag name="KSO_WM_DIAGRAM_VERSION" val="3"/>
  <p:tag name="KSO_WM_DIAGRAM_COLOR_TRICK" val="4"/>
  <p:tag name="KSO_WM_DIAGRAM_COLOR_TEXT_CAN_REMOVE" val="n"/>
  <p:tag name="KSO_WM_DIAGRAM_MAX_ITEMCNT" val="4"/>
  <p:tag name="KSO_WM_DIAGRAM_MIN_ITEMCNT" val="2"/>
  <p:tag name="KSO_WM_DIAGRAM_VIRTUALLY_FRAME" val="{&quot;height&quot;:333.7,&quot;left&quot;:64.35,&quot;top&quot;:110.3,&quot;width&quot;:823.0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5,6,5,6,5,6]}"/>
</p:tagLst>
</file>

<file path=ppt/tags/tag14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3"/>
  <p:tag name="KSO_WM_UNIT_ID" val="diagram20230320_1*q_h_i*1_2_3"/>
  <p:tag name="KSO_WM_TEMPLATE_CATEGORY" val="diagram"/>
  <p:tag name="KSO_WM_TEMPLATE_INDEX" val="20230320"/>
  <p:tag name="KSO_WM_UNIT_LAYERLEVEL" val="1_1_1"/>
  <p:tag name="KSO_WM_TAG_VERSION" val="3.0"/>
  <p:tag name="KSO_WM_DIAGRAM_VERSION" val="3"/>
  <p:tag name="KSO_WM_DIAGRAM_COLOR_TRICK" val="4"/>
  <p:tag name="KSO_WM_DIAGRAM_COLOR_TEXT_CAN_REMOVE" val="n"/>
  <p:tag name="KSO_WM_DIAGRAM_MAX_ITEMCNT" val="4"/>
  <p:tag name="KSO_WM_DIAGRAM_MIN_ITEMCNT" val="2"/>
  <p:tag name="KSO_WM_DIAGRAM_VIRTUALLY_FRAME" val="{&quot;height&quot;:333.7,&quot;left&quot;:64.35,&quot;top&quot;:110.3,&quot;width&quot;:823.05}"/>
  <p:tag name="KSO_WM_DIAGRAM_COLOR_MATCH_VALUE" val="{&quot;shape&quot;:{&quot;fill&quot;:{&quot;type&quot;:0},&quot;glow&quot;:{&quot;colorType&quot;:0},&quot;line&quot;:{&quot;solidLine&quot;:{&quot;brightness&quot;:0.6000000238418579,&quot;colorType&quot;:1,&quot;foreColorIndex&quot;: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DIAGRAM_USE_COLOR_VALUE" val="{&quot;color_scheme&quot;:1,&quot;color_type&quot;:1,&quot;theme_color_indexes&quot;:[5,6,5,6,5,6]}"/>
</p:tagLst>
</file>

<file path=ppt/tags/tag1429.xml><?xml version="1.0" encoding="utf-8"?>
<p:tagLst xmlns:p="http://schemas.openxmlformats.org/presentationml/2006/main">
  <p:tag name="KSO_WM_SLIDE_BACKGROUND_TYPE" val="general"/>
  <p:tag name="resource_record_key" val="{&quot;65&quot;:[20225929],&quot;70&quot;:[3312138]}"/>
</p:tagLst>
</file>

<file path=ppt/tags/tag143.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43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431.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43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433.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1434.xml><?xml version="1.0" encoding="utf-8"?>
<p:tagLst xmlns:p="http://schemas.openxmlformats.org/presentationml/2006/main">
  <p:tag name="KSO_WM_SLIDE_BACKGROUND_TYPE" val="general"/>
</p:tagLst>
</file>

<file path=ppt/tags/tag143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436.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43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438.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1439.xml><?xml version="1.0" encoding="utf-8"?>
<p:tagLst xmlns:p="http://schemas.openxmlformats.org/presentationml/2006/main">
  <p:tag name="KSO_WM_SLIDE_BACKGROUND_TYPE" val="general"/>
</p:tagLst>
</file>

<file path=ppt/tags/tag144.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440.xml><?xml version="1.0" encoding="utf-8"?>
<p:tagLst xmlns:p="http://schemas.openxmlformats.org/presentationml/2006/main">
  <p:tag name="KSO_WM_UNIT_DEFAULT_FONT" val="28;42;2"/>
  <p:tag name="KSO_WM_UNIT_BLOCK" val="0"/>
  <p:tag name="KSO_WM_UNIT_DEC_AREA_ID" val="900b6d3038fd46fdbe79eafefbfdfc98"/>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25929_7*a*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Lst>
</file>

<file path=ppt/tags/tag1441.xml><?xml version="1.0" encoding="utf-8"?>
<p:tagLst xmlns:p="http://schemas.openxmlformats.org/presentationml/2006/main">
  <p:tag name="KSO_WM_UNIT_DEFAULT_FONT" val="138;166;2"/>
  <p:tag name="KSO_WM_UNIT_BLOCK" val="0"/>
  <p:tag name="KSO_WM_UNIT_DEC_AREA_ID" val="f03efd3bb4ec47ceb3de71ec02d808a4"/>
  <p:tag name="KSO_WM_UNIT_PRESET_TEXT" val="01"/>
  <p:tag name="KSO_WM_UNIT_NOCLEAR" val="0"/>
  <p:tag name="KSO_WM_UNIT_VALUE" val="2"/>
  <p:tag name="KSO_WM_UNIT_HIGHLIGHT" val="0"/>
  <p:tag name="KSO_WM_UNIT_COMPATIBLE" val="1"/>
  <p:tag name="KSO_WM_UNIT_DIAGRAM_ISNUMVISUAL" val="0"/>
  <p:tag name="KSO_WM_UNIT_DIAGRAM_ISREFERUNIT" val="0"/>
  <p:tag name="KSO_WM_UNIT_TYPE" val="e"/>
  <p:tag name="KSO_WM_UNIT_INDEX" val="1"/>
  <p:tag name="KSO_WM_UNIT_ID" val="custom20225929_7*e*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UNIT_TEXT_FORE_SCHEMECOLOR_INDEX_BRIGHTNESS" val="0"/>
  <p:tag name="KSO_WM_UNIT_TEXT_FORE_SCHEMECOLOR_INDEX" val="13"/>
  <p:tag name="KSO_WM_UNIT_TEXT_LINE_FILL_TYPE" val="2"/>
</p:tagLst>
</file>

<file path=ppt/tags/tag1442.xml><?xml version="1.0" encoding="utf-8"?>
<p:tagLst xmlns:p="http://schemas.openxmlformats.org/presentationml/2006/main">
  <p:tag name="KSO_WM_BEAUTIFY_FLAG" val="#wm#"/>
  <p:tag name="KSO_WM_TEMPLATE_CATEGORY" val="custom"/>
  <p:tag name="KSO_WM_TEMPLATE_INDEX" val="20225929"/>
  <p:tag name="KSO_WM_SLIDE_ID" val="custom20225929_7"/>
  <p:tag name="KSO_WM_TEMPLATE_SUBCATEGORY" val="21"/>
  <p:tag name="KSO_WM_TEMPLATE_MASTER_TYPE" val="1"/>
  <p:tag name="KSO_WM_TEMPLATE_COLOR_TYPE" val="1"/>
  <p:tag name="KSO_WM_SLIDE_ITEM_CNT" val="0"/>
  <p:tag name="KSO_WM_SLIDE_INDEX" val="7"/>
  <p:tag name="KSO_WM_TAG_VERSION" val="1.0"/>
  <p:tag name="KSO_WM_SLIDE_LAYOUT" val="a_e_f"/>
  <p:tag name="KSO_WM_SLIDE_LAYOUT_CNT" val="1_1_1"/>
  <p:tag name="KSO_WM_CHIP_INFOS" val="{&quot;type&quot;:0,&quot;layout_type&quot;:&quot;1_NF_C_3&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sectionTitle&quot;],&quot;useType&quot;:[&quot;ppt&quot;]}"/>
  <p:tag name="KSO_WM_CHIP_FILLPROP" val="[[{&quot;text_align&quot;:&quot;lm&quot;,&quot;text_direction&quot;:&quot;horizontal&quot;,&quot;support_big_font&quot;:false,&quot;picture_toward&quot;:0,&quot;picture_dockside&quot;:[],&quot;fill_id&quot;:&quot;96eefa8a9f884552bce8fe8b1f51256e&quot;,&quot;fill_align&quot;:&quot;ct&quot;,&quot;chip_types&quot;:[&quot;header&quot;,&quot;wordpuzzle&quot;]}],[{&quot;text_align&quot;:&quot;cm&quot;,&quot;text_direction&quot;:&quot;horizontal&quot;,&quot;support_big_font&quot;:false,&quot;picture_toward&quot;:0,&quot;picture_dockside&quot;:[],&quot;fill_id&quot;:&quot;96eefa8a9f884552bce8fe8b1f51256e&quot;,&quot;fill_align&quot;:&quot;ct&quot;,&quot;chip_types&quot;:[&quot;header&quot;,&quot;wordpuzzle&quot;]}],[{&quot;text_align&quot;:&quot;rm&quot;,&quot;text_direction&quot;:&quot;horizontal&quot;,&quot;support_big_font&quot;:false,&quot;picture_toward&quot;:0,&quot;picture_dockside&quot;:[],&quot;fill_id&quot;:&quot;96eefa8a9f884552bce8fe8b1f51256e&quot;,&quot;fill_align&quot;:&quot;ct&quot;,&quot;chip_types&quot;:[&quot;header&quot;,&quot;wordpuzzle&quot;]}],[{&quot;text_align&quot;:&quot;lm&quot;,&quot;text_direction&quot;:&quot;horizontal&quot;,&quot;support_big_font&quot;:false,&quot;picture_toward&quot;:0,&quot;picture_dockside&quot;:[],&quot;fill_id&quot;:&quot;96eefa8a9f884552bce8fe8b1f51256e&quot;,&quot;fill_align&quot;:&quot;cm&quot;,&quot;chip_types&quot;:[&quot;header&quot;,&quot;wordpuzzle&quot;]}],[{&quot;text_align&quot;:&quot;cm&quot;,&quot;text_direction&quot;:&quot;horizontal&quot;,&quot;support_big_font&quot;:false,&quot;picture_toward&quot;:0,&quot;picture_dockside&quot;:[],&quot;fill_id&quot;:&quot;96eefa8a9f884552bce8fe8b1f51256e&quot;,&quot;fill_align&quot;:&quot;cm&quot;,&quot;chip_types&quot;:[&quot;header&quot;,&quot;wordpuzzle&quot;]}],[{&quot;text_align&quot;:&quot;rm&quot;,&quot;text_direction&quot;:&quot;horizontal&quot;,&quot;support_big_font&quot;:false,&quot;picture_toward&quot;:0,&quot;picture_dockside&quot;:[],&quot;fill_id&quot;:&quot;96eefa8a9f884552bce8fe8b1f51256e&quot;,&quot;fill_align&quot;:&quot;cm&quot;,&quot;chip_types&quot;:[&quot;header&quot;,&quot;wordpuzzle&quot;]}],[{&quot;text_align&quot;:&quot;lm&quot;,&quot;text_direction&quot;:&quot;horizontal&quot;,&quot;support_big_font&quot;:false,&quot;picture_toward&quot;:0,&quot;picture_dockside&quot;:[],&quot;fill_id&quot;:&quot;96eefa8a9f884552bce8fe8b1f51256e&quot;,&quot;fill_align&quot;:&quot;cb&quot;,&quot;chip_types&quot;:[&quot;header&quot;,&quot;wordpuzzle&quot;]}],[{&quot;text_align&quot;:&quot;cm&quot;,&quot;text_direction&quot;:&quot;horizontal&quot;,&quot;support_big_font&quot;:false,&quot;picture_toward&quot;:0,&quot;picture_dockside&quot;:[],&quot;fill_id&quot;:&quot;96eefa8a9f884552bce8fe8b1f51256e&quot;,&quot;fill_align&quot;:&quot;cb&quot;,&quot;chip_types&quot;:[&quot;header&quot;,&quot;wordpuzzle&quot;]}],[{&quot;text_align&quot;:&quot;rm&quot;,&quot;text_direction&quot;:&quot;horizontal&quot;,&quot;support_big_font&quot;:false,&quot;picture_toward&quot;:0,&quot;picture_dockside&quot;:[],&quot;fill_id&quot;:&quot;96eefa8a9f884552bce8fe8b1f51256e&quot;,&quot;fill_align&quot;:&quot;cb&quot;,&quot;chip_types&quot;:[&quot;header&quot;,&quot;wordpuzzle&quot;]}]]"/>
  <p:tag name="KSO_WM_CHIP_DECFILLPROP" val="[]"/>
  <p:tag name="KSO_WM_CHIP_XID" val="61309648c37455bdf62aa28e"/>
  <p:tag name="KSO_WM_CHIP_GROUPID" val="61309648c37455bdf62aa28d"/>
  <p:tag name="KSO_WM_SLIDE_LAYOUT_INFO" val="{&quot;id&quot;:&quot;2022-09-05T11:17:17&quot;,&quot;margin&quot;:{&quot;bottom&quot;:5.086526870727539,&quot;left&quot;:5.52097225189209,&quot;right&quot;:5.52097225189209,&quot;top&quot;:5.088255405426025},&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6315698059d53ee3cde20f3d"/>
  <p:tag name="KSO_WM_TEMPLATE_ASSEMBLE_GROUPID" val="62f46031295c1bf6da721ff2"/>
</p:tagLst>
</file>

<file path=ppt/tags/tag1443.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444.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445.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44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4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48.xml><?xml version="1.0" encoding="utf-8"?>
<p:tagLst xmlns:p="http://schemas.openxmlformats.org/presentationml/2006/main">
  <p:tag name="KSO_WM_SLIDE_BACKGROUND_TYPE" val="general"/>
</p:tagLst>
</file>

<file path=ppt/tags/tag1449.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4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442499be830f43ffbbb6a8cde79c425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21a8f7de54f483db7db3b2b46cf14e9"/>
  <p:tag name="KSO_WM_SLIDE_BACKGROUND_TYPE" val="navigation"/>
</p:tagLst>
</file>

<file path=ppt/tags/tag1450.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451.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452.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453.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1454.xml><?xml version="1.0" encoding="utf-8"?>
<p:tagLst xmlns:p="http://schemas.openxmlformats.org/presentationml/2006/main">
  <p:tag name="KSO_WM_SLIDE_BACKGROUND_TYPE" val="general"/>
</p:tagLst>
</file>

<file path=ppt/tags/tag145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456.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45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458.xml><?xml version="1.0" encoding="utf-8"?>
<p:tagLst xmlns:p="http://schemas.openxmlformats.org/presentationml/2006/main">
  <p:tag name="KSO_WM_SLIDE_BACKGROUND_TYPE" val="general"/>
  <p:tag name="resource_record_key" val="{&quot;19&quot;:[20342973],&quot;65&quot;:[20225929]}"/>
</p:tagLst>
</file>

<file path=ppt/tags/tag1459.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46.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bg20221741_6*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b"/>
</p:tagLst>
</file>

<file path=ppt/tags/tag1460.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461.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462.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1463.xml><?xml version="1.0" encoding="utf-8"?>
<p:tagLst xmlns:p="http://schemas.openxmlformats.org/presentationml/2006/main">
  <p:tag name="KSO_WM_SLIDE_BACKGROUND_TYPE" val="general"/>
</p:tagLst>
</file>

<file path=ppt/tags/tag1464.xml><?xml version="1.0" encoding="utf-8"?>
<p:tagLst xmlns:p="http://schemas.openxmlformats.org/presentationml/2006/main">
  <p:tag name="KSO_WM_UNIT_DEFAULT_FONT" val="28;42;2"/>
  <p:tag name="KSO_WM_UNIT_BLOCK" val="0"/>
  <p:tag name="KSO_WM_UNIT_DEC_AREA_ID" val="900b6d3038fd46fdbe79eafefbfdfc98"/>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25929_7*a*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Lst>
</file>

<file path=ppt/tags/tag1465.xml><?xml version="1.0" encoding="utf-8"?>
<p:tagLst xmlns:p="http://schemas.openxmlformats.org/presentationml/2006/main">
  <p:tag name="KSO_WM_UNIT_DEFAULT_FONT" val="138;166;2"/>
  <p:tag name="KSO_WM_UNIT_BLOCK" val="0"/>
  <p:tag name="KSO_WM_UNIT_DEC_AREA_ID" val="f03efd3bb4ec47ceb3de71ec02d808a4"/>
  <p:tag name="KSO_WM_UNIT_PRESET_TEXT" val="01"/>
  <p:tag name="KSO_WM_UNIT_NOCLEAR" val="0"/>
  <p:tag name="KSO_WM_UNIT_VALUE" val="2"/>
  <p:tag name="KSO_WM_UNIT_HIGHLIGHT" val="0"/>
  <p:tag name="KSO_WM_UNIT_COMPATIBLE" val="1"/>
  <p:tag name="KSO_WM_UNIT_DIAGRAM_ISNUMVISUAL" val="0"/>
  <p:tag name="KSO_WM_UNIT_DIAGRAM_ISREFERUNIT" val="0"/>
  <p:tag name="KSO_WM_UNIT_TYPE" val="e"/>
  <p:tag name="KSO_WM_UNIT_INDEX" val="1"/>
  <p:tag name="KSO_WM_UNIT_ID" val="custom20225929_7*e*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UNIT_TEXT_FORE_SCHEMECOLOR_INDEX_BRIGHTNESS" val="0"/>
  <p:tag name="KSO_WM_UNIT_TEXT_FORE_SCHEMECOLOR_INDEX" val="13"/>
  <p:tag name="KSO_WM_UNIT_TEXT_LINE_FILL_TYPE" val="2"/>
</p:tagLst>
</file>

<file path=ppt/tags/tag1466.xml><?xml version="1.0" encoding="utf-8"?>
<p:tagLst xmlns:p="http://schemas.openxmlformats.org/presentationml/2006/main">
  <p:tag name="KSO_WM_BEAUTIFY_FLAG" val="#wm#"/>
  <p:tag name="KSO_WM_TEMPLATE_CATEGORY" val="custom"/>
  <p:tag name="KSO_WM_TEMPLATE_INDEX" val="20225929"/>
  <p:tag name="KSO_WM_SLIDE_ID" val="custom20225929_7"/>
  <p:tag name="KSO_WM_TEMPLATE_SUBCATEGORY" val="21"/>
  <p:tag name="KSO_WM_TEMPLATE_MASTER_TYPE" val="1"/>
  <p:tag name="KSO_WM_TEMPLATE_COLOR_TYPE" val="1"/>
  <p:tag name="KSO_WM_SLIDE_ITEM_CNT" val="0"/>
  <p:tag name="KSO_WM_SLIDE_INDEX" val="7"/>
  <p:tag name="KSO_WM_TAG_VERSION" val="1.0"/>
  <p:tag name="KSO_WM_SLIDE_LAYOUT" val="a_e_f"/>
  <p:tag name="KSO_WM_SLIDE_LAYOUT_CNT" val="1_1_1"/>
  <p:tag name="KSO_WM_CHIP_INFOS" val="{&quot;type&quot;:0,&quot;layout_type&quot;:&quot;1_NF_C_3&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sectionTitle&quot;],&quot;useType&quot;:[&quot;ppt&quot;]}"/>
  <p:tag name="KSO_WM_CHIP_FILLPROP" val="[[{&quot;text_align&quot;:&quot;lm&quot;,&quot;text_direction&quot;:&quot;horizontal&quot;,&quot;support_big_font&quot;:false,&quot;picture_toward&quot;:0,&quot;picture_dockside&quot;:[],&quot;fill_id&quot;:&quot;96eefa8a9f884552bce8fe8b1f51256e&quot;,&quot;fill_align&quot;:&quot;ct&quot;,&quot;chip_types&quot;:[&quot;header&quot;,&quot;wordpuzzle&quot;]}],[{&quot;text_align&quot;:&quot;cm&quot;,&quot;text_direction&quot;:&quot;horizontal&quot;,&quot;support_big_font&quot;:false,&quot;picture_toward&quot;:0,&quot;picture_dockside&quot;:[],&quot;fill_id&quot;:&quot;96eefa8a9f884552bce8fe8b1f51256e&quot;,&quot;fill_align&quot;:&quot;ct&quot;,&quot;chip_types&quot;:[&quot;header&quot;,&quot;wordpuzzle&quot;]}],[{&quot;text_align&quot;:&quot;rm&quot;,&quot;text_direction&quot;:&quot;horizontal&quot;,&quot;support_big_font&quot;:false,&quot;picture_toward&quot;:0,&quot;picture_dockside&quot;:[],&quot;fill_id&quot;:&quot;96eefa8a9f884552bce8fe8b1f51256e&quot;,&quot;fill_align&quot;:&quot;ct&quot;,&quot;chip_types&quot;:[&quot;header&quot;,&quot;wordpuzzle&quot;]}],[{&quot;text_align&quot;:&quot;lm&quot;,&quot;text_direction&quot;:&quot;horizontal&quot;,&quot;support_big_font&quot;:false,&quot;picture_toward&quot;:0,&quot;picture_dockside&quot;:[],&quot;fill_id&quot;:&quot;96eefa8a9f884552bce8fe8b1f51256e&quot;,&quot;fill_align&quot;:&quot;cm&quot;,&quot;chip_types&quot;:[&quot;header&quot;,&quot;wordpuzzle&quot;]}],[{&quot;text_align&quot;:&quot;cm&quot;,&quot;text_direction&quot;:&quot;horizontal&quot;,&quot;support_big_font&quot;:false,&quot;picture_toward&quot;:0,&quot;picture_dockside&quot;:[],&quot;fill_id&quot;:&quot;96eefa8a9f884552bce8fe8b1f51256e&quot;,&quot;fill_align&quot;:&quot;cm&quot;,&quot;chip_types&quot;:[&quot;header&quot;,&quot;wordpuzzle&quot;]}],[{&quot;text_align&quot;:&quot;rm&quot;,&quot;text_direction&quot;:&quot;horizontal&quot;,&quot;support_big_font&quot;:false,&quot;picture_toward&quot;:0,&quot;picture_dockside&quot;:[],&quot;fill_id&quot;:&quot;96eefa8a9f884552bce8fe8b1f51256e&quot;,&quot;fill_align&quot;:&quot;cm&quot;,&quot;chip_types&quot;:[&quot;header&quot;,&quot;wordpuzzle&quot;]}],[{&quot;text_align&quot;:&quot;lm&quot;,&quot;text_direction&quot;:&quot;horizontal&quot;,&quot;support_big_font&quot;:false,&quot;picture_toward&quot;:0,&quot;picture_dockside&quot;:[],&quot;fill_id&quot;:&quot;96eefa8a9f884552bce8fe8b1f51256e&quot;,&quot;fill_align&quot;:&quot;cb&quot;,&quot;chip_types&quot;:[&quot;header&quot;,&quot;wordpuzzle&quot;]}],[{&quot;text_align&quot;:&quot;cm&quot;,&quot;text_direction&quot;:&quot;horizontal&quot;,&quot;support_big_font&quot;:false,&quot;picture_toward&quot;:0,&quot;picture_dockside&quot;:[],&quot;fill_id&quot;:&quot;96eefa8a9f884552bce8fe8b1f51256e&quot;,&quot;fill_align&quot;:&quot;cb&quot;,&quot;chip_types&quot;:[&quot;header&quot;,&quot;wordpuzzle&quot;]}],[{&quot;text_align&quot;:&quot;rm&quot;,&quot;text_direction&quot;:&quot;horizontal&quot;,&quot;support_big_font&quot;:false,&quot;picture_toward&quot;:0,&quot;picture_dockside&quot;:[],&quot;fill_id&quot;:&quot;96eefa8a9f884552bce8fe8b1f51256e&quot;,&quot;fill_align&quot;:&quot;cb&quot;,&quot;chip_types&quot;:[&quot;header&quot;,&quot;wordpuzzle&quot;]}]]"/>
  <p:tag name="KSO_WM_CHIP_DECFILLPROP" val="[]"/>
  <p:tag name="KSO_WM_CHIP_XID" val="61309648c37455bdf62aa28e"/>
  <p:tag name="KSO_WM_CHIP_GROUPID" val="61309648c37455bdf62aa28d"/>
  <p:tag name="KSO_WM_SLIDE_LAYOUT_INFO" val="{&quot;id&quot;:&quot;2022-09-05T11:17:17&quot;,&quot;margin&quot;:{&quot;bottom&quot;:5.086526870727539,&quot;left&quot;:5.52097225189209,&quot;right&quot;:5.52097225189209,&quot;top&quot;:5.088255405426025},&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6315698059d53ee3cde20f3d"/>
  <p:tag name="KSO_WM_TEMPLATE_ASSEMBLE_GROUPID" val="62f46031295c1bf6da721ff2"/>
</p:tagLst>
</file>

<file path=ppt/tags/tag1467.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46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469.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4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a8c8654b10274c8c889b6b229a24b8f0"/>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f2a8a4c9414fa2a8ef704812f7415a"/>
  <p:tag name="KSO_WM_SLIDE_BACKGROUND_TYPE" val="navigation"/>
</p:tagLst>
</file>

<file path=ppt/tags/tag147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7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72.xml><?xml version="1.0" encoding="utf-8"?>
<p:tagLst xmlns:p="http://schemas.openxmlformats.org/presentationml/2006/main">
  <p:tag name="KSO_WM_SLIDE_BACKGROUND_TYPE" val="general"/>
</p:tagLst>
</file>

<file path=ppt/tags/tag1473.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474.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475.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476.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477.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1478.xml><?xml version="1.0" encoding="utf-8"?>
<p:tagLst xmlns:p="http://schemas.openxmlformats.org/presentationml/2006/main">
  <p:tag name="KSO_WM_SLIDE_BACKGROUND_TYPE" val="general"/>
</p:tagLst>
</file>

<file path=ppt/tags/tag1479.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48.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480.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481.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4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985_1*l_h_i*1_2_1"/>
  <p:tag name="KSO_WM_TEMPLATE_CATEGORY" val="diagram"/>
  <p:tag name="KSO_WM_TEMPLATE_INDEX" val="20231985"/>
  <p:tag name="KSO_WM_UNIT_LAYERLEVEL" val="1_1_1"/>
  <p:tag name="KSO_WM_TAG_VERSION" val="3.0"/>
  <p:tag name="KSO_WM_DIAGRAM_VERSION" val="3"/>
  <p:tag name="KSO_WM_DIAGRAM_COLOR_TEXT_CAN_REMOVE" val="n"/>
  <p:tag name="KSO_WM_DIAGRAM_MAX_ITEMCNT" val="2"/>
  <p:tag name="KSO_WM_DIAGRAM_MIN_ITEMCNT" val="2"/>
  <p:tag name="KSO_WM_DIAGRAM_VIRTUALLY_FRAME" val="{&quot;height&quot;:340.4822082519531,&quot;left&quot;:70.37503937007878,&quot;top&quot;:158.41779174804688,&quot;width&quot;:794.4249606299212}"/>
  <p:tag name="KSO_WM_DIAGRAM_COLOR_MATCH_VALUE" val="{&quot;shape&quot;:{&quot;fill&quot;:{&quot;solid&quot;:{&quot;brightness&quot;:0,&quot;colorType&quot;:2,&quot;rgb&quot;:&quot;#ffffff&quot;,&quot;transparency&quot;:0.8500000238418579},&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1"/>
  <p:tag name="KSO_WM_UNIT_FILL_FORE_SCHEMECOLOR_INDEX" val="2"/>
  <p:tag name="KSO_WM_UNIT_FILL_FORE_SCHEMECOLOR_INDEX_BRIGHTNESS" val="0.6"/>
  <p:tag name="KSO_WM_BEAUTIFY_FLAG" val="#wm#"/>
  <p:tag name="KSO_WM_UNIT_LINE_FORE_SCHEMECOLOR_INDEX" val="5"/>
  <p:tag name="KSO_WM_DIAGRAM_USE_COLOR_VALUE" val="{&quot;color_scheme&quot;:1,&quot;color_type&quot;:1,&quot;theme_color_indexes&quot;:[5,6,5,6,5,6]}"/>
</p:tagLst>
</file>

<file path=ppt/tags/tag1483.xml><?xml version="1.0" encoding="utf-8"?>
<p:tagLst xmlns:p="http://schemas.openxmlformats.org/presentationml/2006/main">
  <p:tag name="KSO_WM_UNIT_BLOCK" val="0"/>
  <p:tag name="KSO_WM_UNIT_DEC_AREA_ID" val="c37347cbc0a24348939d931e37367649"/>
  <p:tag name="KSO_WM_UNIT_DEFAULT_FONT" val="12;18;2"/>
  <p:tag name="KSO_WM_UNIT_SUBTYPE" val="a"/>
  <p:tag name="KSO_WM_UNIT_NOCLEAR" val="0"/>
  <p:tag name="KSO_WM_UNIT_VALUE" val="4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85_1*l_h_f*1_2_1"/>
  <p:tag name="KSO_WM_TEMPLATE_CATEGORY" val="diagram"/>
  <p:tag name="KSO_WM_TEMPLATE_INDEX" val="20231985"/>
  <p:tag name="KSO_WM_UNIT_LAYERLEVEL" val="1_1_1"/>
  <p:tag name="KSO_WM_TAG_VERSION" val="3.0"/>
  <p:tag name="KSO_WM_DIAGRAM_VERSION" val="3"/>
  <p:tag name="KSO_WM_DIAGRAM_COLOR_TEXT_CAN_REMOVE" val="n"/>
  <p:tag name="KSO_WM_DIAGRAM_MAX_ITEMCNT" val="2"/>
  <p:tag name="KSO_WM_DIAGRAM_MIN_ITEMCNT" val="2"/>
  <p:tag name="KSO_WM_DIAGRAM_VIRTUALLY_FRAME" val="{&quot;height&quot;:340.4822082519531,&quot;left&quot;:70.37503937007878,&quot;top&quot;:158.41779174804688,&quot;width&quot;:794.42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1"/>
  <p:tag name="KSO_WM_UNIT_TEXT_TYPE" val="1"/>
  <p:tag name="KSO_WM_UNIT_TEXT_LAYER_COUNT" val="1"/>
  <p:tag name="KSO_WM_BEAUTIFY_FLAG" val="#wm#"/>
  <p:tag name="KSO_WM_UNIT_PRESET_TEXT" val="单击此处输入智能图形单击此处输入智能图形单击此处输入智能图形单击此处输入智能图形单击此处输入智能图形"/>
  <p:tag name="KSO_WM_UNIT_TEXT_FILL_FORE_SCHEMECOLOR_INDEX" val="1"/>
  <p:tag name="KSO_WM_UNIT_TEXT_FILL_TYPE" val="1"/>
  <p:tag name="KSO_WM_DIAGRAM_USE_COLOR_VALUE" val="{&quot;color_scheme&quot;:1,&quot;color_type&quot;:1,&quot;theme_color_indexes&quot;:[5,6,5,6,5,6]}"/>
</p:tagLst>
</file>

<file path=ppt/tags/tag14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985_1*l_h_i*1_1_1"/>
  <p:tag name="KSO_WM_TEMPLATE_CATEGORY" val="diagram"/>
  <p:tag name="KSO_WM_TEMPLATE_INDEX" val="20231985"/>
  <p:tag name="KSO_WM_UNIT_LAYERLEVEL" val="1_1_1"/>
  <p:tag name="KSO_WM_TAG_VERSION" val="3.0"/>
  <p:tag name="KSO_WM_DIAGRAM_VERSION" val="3"/>
  <p:tag name="KSO_WM_DIAGRAM_COLOR_TEXT_CAN_REMOVE" val="n"/>
  <p:tag name="KSO_WM_DIAGRAM_MAX_ITEMCNT" val="2"/>
  <p:tag name="KSO_WM_DIAGRAM_MIN_ITEMCNT" val="2"/>
  <p:tag name="KSO_WM_DIAGRAM_VIRTUALLY_FRAME" val="{&quot;height&quot;:340.4822082519531,&quot;left&quot;:70.37503937007878,&quot;top&quot;:158.41779174804688,&quot;width&quot;:794.4249606299212}"/>
  <p:tag name="KSO_WM_DIAGRAM_COLOR_MATCH_VALUE" val="{&quot;shape&quot;:{&quot;fill&quot;:{&quot;gradient&quot;:[{&quot;brightness&quot;:0,&quot;colorType&quot;:1,&quot;foreColorIndex&quot;:5,&quot;pos&quot;:0,&quot;transparency&quot;:0},{&quot;brightness&quot;:0,&quot;colorType&quot;:1,&quot;foreColorIndex&quot;:5,&quot;pos&quot;:0.5,&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1"/>
  <p:tag name="KSO_WM_BEAUTIFY_FLAG" val="#wm#"/>
  <p:tag name="KSO_WM_UNIT_FILL_TYPE" val="3"/>
  <p:tag name="KSO_WM_DIAGRAM_USE_COLOR_VALUE" val="{&quot;color_scheme&quot;:1,&quot;color_type&quot;:1,&quot;theme_color_indexes&quot;:[5,6,5,6,5,6]}"/>
</p:tagLst>
</file>

<file path=ppt/tags/tag1485.xml><?xml version="1.0" encoding="utf-8"?>
<p:tagLst xmlns:p="http://schemas.openxmlformats.org/presentationml/2006/main">
  <p:tag name="KSO_WM_UNIT_BLOCK" val="0"/>
  <p:tag name="KSO_WM_UNIT_DEC_AREA_ID" val="c37347cbc0a24348939d931e37367649"/>
  <p:tag name="KSO_WM_UNIT_DEFAULT_FONT" val="12;18;2"/>
  <p:tag name="KSO_WM_UNIT_SUBTYPE" val="a"/>
  <p:tag name="KSO_WM_UNIT_NOCLEAR" val="0"/>
  <p:tag name="KSO_WM_UNIT_VALUE" val="4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85_1*l_h_f*1_1_1"/>
  <p:tag name="KSO_WM_TEMPLATE_CATEGORY" val="diagram"/>
  <p:tag name="KSO_WM_TEMPLATE_INDEX" val="20231985"/>
  <p:tag name="KSO_WM_UNIT_LAYERLEVEL" val="1_1_1"/>
  <p:tag name="KSO_WM_TAG_VERSION" val="3.0"/>
  <p:tag name="KSO_WM_DIAGRAM_VERSION" val="3"/>
  <p:tag name="KSO_WM_DIAGRAM_COLOR_TEXT_CAN_REMOVE" val="n"/>
  <p:tag name="KSO_WM_DIAGRAM_MAX_ITEMCNT" val="2"/>
  <p:tag name="KSO_WM_DIAGRAM_MIN_ITEMCNT" val="2"/>
  <p:tag name="KSO_WM_DIAGRAM_VIRTUALLY_FRAME" val="{&quot;height&quot;:340.4822082519531,&quot;left&quot;:70.37503937007878,&quot;top&quot;:158.41779174804688,&quot;width&quot;:794.42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1"/>
  <p:tag name="KSO_WM_UNIT_TEXT_TYPE" val="1"/>
  <p:tag name="KSO_WM_UNIT_TEXT_LAYER_COUNT" val="1"/>
  <p:tag name="KSO_WM_BEAUTIFY_FLAG" val="#wm#"/>
  <p:tag name="KSO_WM_UNIT_PRESET_TEXT" val="单击此处输入智能图形单击此处输入智能图形单击此处输入智能图形单击此处输入智能图形单击此处输入智能图形"/>
  <p:tag name="KSO_WM_UNIT_TEXT_FILL_FORE_SCHEMECOLOR_INDEX" val="1"/>
  <p:tag name="KSO_WM_UNIT_TEXT_FILL_TYPE" val="1"/>
  <p:tag name="KSO_WM_DIAGRAM_USE_COLOR_VALUE" val="{&quot;color_scheme&quot;:1,&quot;color_type&quot;:1,&quot;theme_color_indexes&quot;:[5,6,5,6,5,6]}"/>
</p:tagLst>
</file>

<file path=ppt/tags/tag1486.xml><?xml version="1.0" encoding="utf-8"?>
<p:tagLst xmlns:p="http://schemas.openxmlformats.org/presentationml/2006/main">
  <p:tag name="KSO_WM_SLIDE_BACKGROUND_TYPE" val="general"/>
  <p:tag name="resource_record_key" val="{&quot;65&quot;:[20225929],&quot;70&quot;:[3321538]}"/>
</p:tagLst>
</file>

<file path=ppt/tags/tag1487.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48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489.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49.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490.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1491.xml><?xml version="1.0" encoding="utf-8"?>
<p:tagLst xmlns:p="http://schemas.openxmlformats.org/presentationml/2006/main">
  <p:tag name="KSO_WM_SLIDE_BACKGROUND_TYPE" val="general"/>
</p:tagLst>
</file>

<file path=ppt/tags/tag1492.xml><?xml version="1.0" encoding="utf-8"?>
<p:tagLst xmlns:p="http://schemas.openxmlformats.org/presentationml/2006/main">
  <p:tag name="KSO_WM_UNIT_DEFAULT_FONT" val="28;42;2"/>
  <p:tag name="KSO_WM_UNIT_BLOCK" val="0"/>
  <p:tag name="KSO_WM_UNIT_DEC_AREA_ID" val="900b6d3038fd46fdbe79eafefbfdfc98"/>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25929_7*a*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Lst>
</file>

<file path=ppt/tags/tag1493.xml><?xml version="1.0" encoding="utf-8"?>
<p:tagLst xmlns:p="http://schemas.openxmlformats.org/presentationml/2006/main">
  <p:tag name="KSO_WM_UNIT_DEFAULT_FONT" val="138;166;2"/>
  <p:tag name="KSO_WM_UNIT_BLOCK" val="0"/>
  <p:tag name="KSO_WM_UNIT_DEC_AREA_ID" val="f03efd3bb4ec47ceb3de71ec02d808a4"/>
  <p:tag name="KSO_WM_UNIT_PRESET_TEXT" val="01"/>
  <p:tag name="KSO_WM_UNIT_NOCLEAR" val="0"/>
  <p:tag name="KSO_WM_UNIT_VALUE" val="2"/>
  <p:tag name="KSO_WM_UNIT_HIGHLIGHT" val="0"/>
  <p:tag name="KSO_WM_UNIT_COMPATIBLE" val="1"/>
  <p:tag name="KSO_WM_UNIT_DIAGRAM_ISNUMVISUAL" val="0"/>
  <p:tag name="KSO_WM_UNIT_DIAGRAM_ISREFERUNIT" val="0"/>
  <p:tag name="KSO_WM_UNIT_TYPE" val="e"/>
  <p:tag name="KSO_WM_UNIT_INDEX" val="1"/>
  <p:tag name="KSO_WM_UNIT_ID" val="custom20225929_7*e*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UNIT_TEXT_FORE_SCHEMECOLOR_INDEX_BRIGHTNESS" val="0"/>
  <p:tag name="KSO_WM_UNIT_TEXT_FORE_SCHEMECOLOR_INDEX" val="13"/>
  <p:tag name="KSO_WM_UNIT_TEXT_LINE_FILL_TYPE" val="2"/>
</p:tagLst>
</file>

<file path=ppt/tags/tag1494.xml><?xml version="1.0" encoding="utf-8"?>
<p:tagLst xmlns:p="http://schemas.openxmlformats.org/presentationml/2006/main">
  <p:tag name="KSO_WM_BEAUTIFY_FLAG" val="#wm#"/>
  <p:tag name="KSO_WM_TEMPLATE_CATEGORY" val="custom"/>
  <p:tag name="KSO_WM_TEMPLATE_INDEX" val="20225929"/>
  <p:tag name="KSO_WM_SLIDE_ID" val="custom20225929_7"/>
  <p:tag name="KSO_WM_TEMPLATE_SUBCATEGORY" val="21"/>
  <p:tag name="KSO_WM_TEMPLATE_MASTER_TYPE" val="1"/>
  <p:tag name="KSO_WM_TEMPLATE_COLOR_TYPE" val="1"/>
  <p:tag name="KSO_WM_SLIDE_ITEM_CNT" val="0"/>
  <p:tag name="KSO_WM_SLIDE_INDEX" val="7"/>
  <p:tag name="KSO_WM_TAG_VERSION" val="1.0"/>
  <p:tag name="KSO_WM_SLIDE_LAYOUT" val="a_e_f"/>
  <p:tag name="KSO_WM_SLIDE_LAYOUT_CNT" val="1_1_1"/>
  <p:tag name="KSO_WM_CHIP_INFOS" val="{&quot;type&quot;:0,&quot;layout_type&quot;:&quot;1_NF_C_3&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sectionTitle&quot;],&quot;useType&quot;:[&quot;ppt&quot;]}"/>
  <p:tag name="KSO_WM_CHIP_FILLPROP" val="[[{&quot;text_align&quot;:&quot;lm&quot;,&quot;text_direction&quot;:&quot;horizontal&quot;,&quot;support_big_font&quot;:false,&quot;picture_toward&quot;:0,&quot;picture_dockside&quot;:[],&quot;fill_id&quot;:&quot;96eefa8a9f884552bce8fe8b1f51256e&quot;,&quot;fill_align&quot;:&quot;ct&quot;,&quot;chip_types&quot;:[&quot;header&quot;,&quot;wordpuzzle&quot;]}],[{&quot;text_align&quot;:&quot;cm&quot;,&quot;text_direction&quot;:&quot;horizontal&quot;,&quot;support_big_font&quot;:false,&quot;picture_toward&quot;:0,&quot;picture_dockside&quot;:[],&quot;fill_id&quot;:&quot;96eefa8a9f884552bce8fe8b1f51256e&quot;,&quot;fill_align&quot;:&quot;ct&quot;,&quot;chip_types&quot;:[&quot;header&quot;,&quot;wordpuzzle&quot;]}],[{&quot;text_align&quot;:&quot;rm&quot;,&quot;text_direction&quot;:&quot;horizontal&quot;,&quot;support_big_font&quot;:false,&quot;picture_toward&quot;:0,&quot;picture_dockside&quot;:[],&quot;fill_id&quot;:&quot;96eefa8a9f884552bce8fe8b1f51256e&quot;,&quot;fill_align&quot;:&quot;ct&quot;,&quot;chip_types&quot;:[&quot;header&quot;,&quot;wordpuzzle&quot;]}],[{&quot;text_align&quot;:&quot;lm&quot;,&quot;text_direction&quot;:&quot;horizontal&quot;,&quot;support_big_font&quot;:false,&quot;picture_toward&quot;:0,&quot;picture_dockside&quot;:[],&quot;fill_id&quot;:&quot;96eefa8a9f884552bce8fe8b1f51256e&quot;,&quot;fill_align&quot;:&quot;cm&quot;,&quot;chip_types&quot;:[&quot;header&quot;,&quot;wordpuzzle&quot;]}],[{&quot;text_align&quot;:&quot;cm&quot;,&quot;text_direction&quot;:&quot;horizontal&quot;,&quot;support_big_font&quot;:false,&quot;picture_toward&quot;:0,&quot;picture_dockside&quot;:[],&quot;fill_id&quot;:&quot;96eefa8a9f884552bce8fe8b1f51256e&quot;,&quot;fill_align&quot;:&quot;cm&quot;,&quot;chip_types&quot;:[&quot;header&quot;,&quot;wordpuzzle&quot;]}],[{&quot;text_align&quot;:&quot;rm&quot;,&quot;text_direction&quot;:&quot;horizontal&quot;,&quot;support_big_font&quot;:false,&quot;picture_toward&quot;:0,&quot;picture_dockside&quot;:[],&quot;fill_id&quot;:&quot;96eefa8a9f884552bce8fe8b1f51256e&quot;,&quot;fill_align&quot;:&quot;cm&quot;,&quot;chip_types&quot;:[&quot;header&quot;,&quot;wordpuzzle&quot;]}],[{&quot;text_align&quot;:&quot;lm&quot;,&quot;text_direction&quot;:&quot;horizontal&quot;,&quot;support_big_font&quot;:false,&quot;picture_toward&quot;:0,&quot;picture_dockside&quot;:[],&quot;fill_id&quot;:&quot;96eefa8a9f884552bce8fe8b1f51256e&quot;,&quot;fill_align&quot;:&quot;cb&quot;,&quot;chip_types&quot;:[&quot;header&quot;,&quot;wordpuzzle&quot;]}],[{&quot;text_align&quot;:&quot;cm&quot;,&quot;text_direction&quot;:&quot;horizontal&quot;,&quot;support_big_font&quot;:false,&quot;picture_toward&quot;:0,&quot;picture_dockside&quot;:[],&quot;fill_id&quot;:&quot;96eefa8a9f884552bce8fe8b1f51256e&quot;,&quot;fill_align&quot;:&quot;cb&quot;,&quot;chip_types&quot;:[&quot;header&quot;,&quot;wordpuzzle&quot;]}],[{&quot;text_align&quot;:&quot;rm&quot;,&quot;text_direction&quot;:&quot;horizontal&quot;,&quot;support_big_font&quot;:false,&quot;picture_toward&quot;:0,&quot;picture_dockside&quot;:[],&quot;fill_id&quot;:&quot;96eefa8a9f884552bce8fe8b1f51256e&quot;,&quot;fill_align&quot;:&quot;cb&quot;,&quot;chip_types&quot;:[&quot;header&quot;,&quot;wordpuzzle&quot;]}]]"/>
  <p:tag name="KSO_WM_CHIP_DECFILLPROP" val="[]"/>
  <p:tag name="KSO_WM_CHIP_XID" val="61309648c37455bdf62aa28e"/>
  <p:tag name="KSO_WM_CHIP_GROUPID" val="61309648c37455bdf62aa28d"/>
  <p:tag name="KSO_WM_SLIDE_LAYOUT_INFO" val="{&quot;id&quot;:&quot;2022-09-05T11:17:17&quot;,&quot;margin&quot;:{&quot;bottom&quot;:5.086526870727539,&quot;left&quot;:5.52097225189209,&quot;right&quot;:5.52097225189209,&quot;top&quot;:5.088255405426025},&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6315698059d53ee3cde20f3d"/>
  <p:tag name="KSO_WM_TEMPLATE_ASSEMBLE_GROUPID" val="62f46031295c1bf6da721ff2"/>
</p:tagLst>
</file>

<file path=ppt/tags/tag149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496.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49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49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9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150.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500.xml><?xml version="1.0" encoding="utf-8"?>
<p:tagLst xmlns:p="http://schemas.openxmlformats.org/presentationml/2006/main">
  <p:tag name="KSO_WM_SLIDE_BACKGROUND_TYPE" val="general"/>
</p:tagLst>
</file>

<file path=ppt/tags/tag15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custom20231836_1*i*4"/>
  <p:tag name="KSO_WM_TEMPLATE_CATEGORY" val="custom"/>
  <p:tag name="KSO_WM_TEMPLATE_INDEX" val="20231836"/>
  <p:tag name="KSO_WM_UNIT_LAYERLEVEL" val="1"/>
  <p:tag name="KSO_WM_TAG_VERSION" val="3.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15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1836_1*i*1"/>
  <p:tag name="KSO_WM_TEMPLATE_CATEGORY" val="custom"/>
  <p:tag name="KSO_WM_TEMPLATE_INDEX" val="20231836"/>
  <p:tag name="KSO_WM_UNIT_LAYERLEVEL" val="1"/>
  <p:tag name="KSO_WM_TAG_VERSION" val="3.0"/>
  <p:tag name="KSO_WM_BEAUTIFY_FLAG" val="#wm#"/>
  <p:tag name="KSO_WM_DIAGRAM_VERSION" val="3"/>
  <p:tag name="KSO_WM_DIAGRAM_COLOR_TRICK" val="1"/>
  <p:tag name="KSO_WM_DIAGRAM_COLOR_TEXT_CAN_REMOVE" val="n"/>
  <p:tag name="KSO_WM_UNIT_FILL_FORE_SCHEMECOLOR_INDEX" val="14"/>
  <p:tag name="KSO_WM_UNIT_FILL_TYPE" val="1"/>
  <p:tag name="KSO_WM_UNIT_TEXT_FILL_FORE_SCHEMECOLOR_INDEX" val="2"/>
  <p:tag name="KSO_WM_UNIT_TEXT_FILL_TYPE" val="1"/>
  <p:tag name="KSO_WM_UNIT_USESOURCEFORMAT_APPLY" val="1"/>
</p:tagLst>
</file>

<file path=ppt/tags/tag15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31836_1*i*2"/>
  <p:tag name="KSO_WM_TEMPLATE_CATEGORY" val="custom"/>
  <p:tag name="KSO_WM_TEMPLATE_INDEX" val="20231836"/>
  <p:tag name="KSO_WM_UNIT_LAYERLEVEL" val="1"/>
  <p:tag name="KSO_WM_TAG_VERSION" val="3.0"/>
  <p:tag name="KSO_WM_BEAUTIFY_FLAG" val="#wm#"/>
  <p:tag name="KSO_WM_DIAGRAM_VERSION" val="3"/>
  <p:tag name="KSO_WM_DIAGRAM_COLOR_TRICK" val="1"/>
  <p:tag name="KSO_WM_DIAGRAM_COLOR_TEXT_CAN_REMOVE" val="n"/>
  <p:tag name="KSO_WM_UNIT_FILL_FORE_SCHEMECOLOR_INDEX" val="14"/>
  <p:tag name="KSO_WM_UNIT_FILL_TYPE" val="1"/>
  <p:tag name="KSO_WM_UNIT_TEXT_FILL_FORE_SCHEMECOLOR_INDEX" val="2"/>
  <p:tag name="KSO_WM_UNIT_TEXT_FILL_TYPE" val="1"/>
  <p:tag name="KSO_WM_UNIT_USESOURCEFORMAT_APPLY" val="1"/>
</p:tagLst>
</file>

<file path=ppt/tags/tag15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custom20231836_1*i*3"/>
  <p:tag name="KSO_WM_TEMPLATE_CATEGORY" val="custom"/>
  <p:tag name="KSO_WM_TEMPLATE_INDEX" val="20231836"/>
  <p:tag name="KSO_WM_UNIT_LAYERLEVEL" val="1"/>
  <p:tag name="KSO_WM_TAG_VERSION" val="3.0"/>
  <p:tag name="KSO_WM_BEAUTIFY_FLAG" val="#wm#"/>
  <p:tag name="KSO_WM_DIAGRAM_VERSION" val="3"/>
  <p:tag name="KSO_WM_DIAGRAM_COLOR_TRICK" val="1"/>
  <p:tag name="KSO_WM_DIAGRAM_COLOR_TEXT_CAN_REMOVE" val="n"/>
  <p:tag name="KSO_WM_UNIT_LINE_FORE_SCHEMECOLOR_INDEX" val="5"/>
  <p:tag name="KSO_WM_UNIT_LINE_FILL_TYPE" val="2"/>
  <p:tag name="KSO_WM_UNIT_TEXT_FILL_FORE_SCHEMECOLOR_INDEX" val="2"/>
  <p:tag name="KSO_WM_UNIT_TEXT_FILL_TYPE" val="1"/>
  <p:tag name="KSO_WM_UNIT_USESOURCEFORMAT_APPLY" val="1"/>
</p:tagLst>
</file>

<file path=ppt/tags/tag1505.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1836"/>
  <p:tag name="KSO_WM_UNIT_ID" val="custom20231836_1*a*1"/>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5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1"/>
  <p:tag name="KSO_WM_UNIT_ID" val="diagram40492659_3*l_i*1_1"/>
  <p:tag name="KSO_WM_TEMPLATE_CATEGORY" val="diagram"/>
  <p:tag name="KSO_WM_TEMPLATE_INDEX" val="40492659"/>
  <p:tag name="KSO_WM_UNIT_LAYERLEVEL" val="1_1"/>
  <p:tag name="KSO_WM_TAG_VERSION" val="3.0"/>
  <p:tag name="KSO_WM_BEAUTIFY_FLAG" val="#wm#"/>
  <p:tag name="KSO_WM_DIAGRAM_GROUP_CODE" val="l1-1"/>
  <p:tag name="KSO_WM_DIAGRAM_VERSION" val="3"/>
  <p:tag name="KSO_WM_DIAGRAM_COLOR_TRICK" val="1"/>
  <p:tag name="KSO_WM_DIAGRAM_COLOR_TEXT_CAN_REMOVE" val="n"/>
  <p:tag name="KSO_WM_UNIT_LINE_FORE_SCHEMECOLOR_INDEX" val="-2"/>
  <p:tag name="KSO_WM_DIAGRAM_MAX_ITEMCNT" val="4"/>
  <p:tag name="KSO_WM_DIAGRAM_MIN_ITEMCNT" val="2"/>
  <p:tag name="KSO_WM_DIAGRAM_VIRTUALLY_FRAME" val="{&quot;height&quot;:320.191968503937,&quot;left&quot;:132.55,&quot;top&quot;:145.808031496063,&quot;width&quot;:779.4448818897638}"/>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15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i*1_2_1"/>
  <p:tag name="KSO_WM_TEMPLATE_CATEGORY" val="diagram"/>
  <p:tag name="KSO_WM_TEMPLATE_INDEX" val="40492659"/>
  <p:tag name="KSO_WM_UNIT_LAYERLEVEL" val="1_1_1"/>
  <p:tag name="KSO_WM_TAG_VERSION" val="3.0"/>
  <p:tag name="KSO_WM_BEAUTIFY_FLAG" val="#wm#"/>
  <p:tag name="KSO_WM_DIAGRAM_GROUP_CODE" val="l1-1"/>
  <p:tag name="KSO_WM_UNIT_TYPE" val="l_h_i"/>
  <p:tag name="KSO_WM_UNIT_INDEX" val="1_2_1"/>
  <p:tag name="KSO_WM_DIAGRAM_VERSION" val="3"/>
  <p:tag name="KSO_WM_DIAGRAM_COLOR_TRICK" val="1"/>
  <p:tag name="KSO_WM_DIAGRAM_COLOR_TEXT_CAN_REMOVE" val="n"/>
  <p:tag name="KSO_WM_UNIT_LINE_FORE_SCHEMECOLOR_INDEX" val="6"/>
  <p:tag name="KSO_WM_DIAGRAM_MAX_ITEMCNT" val="4"/>
  <p:tag name="KSO_WM_DIAGRAM_MIN_ITEMCNT" val="2"/>
  <p:tag name="KSO_WM_DIAGRAM_VIRTUALLY_FRAME" val="{&quot;height&quot;:320.191968503937,&quot;left&quot;:132.55,&quot;top&quot;:145.808031496063,&quot;width&quot;:779.4448818897638}"/>
  <p:tag name="KSO_WM_DIAGRAM_COLOR_MATCH_VALUE" val="{&quot;shape&quot;:{&quot;fill&quot;:{&quot;type&quot;:0},&quot;glow&quot;:{&quot;colorType&quot;:0},&quot;line&quot;:{&quot;solidLine&quot;:{&quot;brightness&quot;:0,&quot;colorType&quot;:1,&quot;foreColorIndex&quot;:5,&quot;transparency&quot;:0.25},&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1"/>
</p:tagLst>
</file>

<file path=ppt/tags/tag15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f*1_1_1"/>
  <p:tag name="KSO_WM_TEMPLATE_CATEGORY" val="diagram"/>
  <p:tag name="KSO_WM_TEMPLATE_INDEX" val="40492659"/>
  <p:tag name="KSO_WM_UNIT_LAYERLEVEL" val="1_1_1"/>
  <p:tag name="KSO_WM_TAG_VERSION" val="3.0"/>
  <p:tag name="KSO_WM_BEAUTIFY_FLAG" val="#wm#"/>
  <p:tag name="KSO_WM_UNIT_SUBTYPE" val="a"/>
  <p:tag name="KSO_WM_UNIT_TEXT_LAYER_COUNT" val="1"/>
  <p:tag name="KSO_WM_UNIT_PRESET_TEXT_INDEX" val="-1"/>
  <p:tag name="KSO_WM_UNIT_PRESET_TEXT_LEN" val="0"/>
  <p:tag name="KSO_WM_UNIT_NOCLEAR" val="0"/>
  <p:tag name="KSO_WM_DIAGRAM_GROUP_CODE" val="l1-1"/>
  <p:tag name="KSO_WM_UNIT_TYPE" val="l_h_f"/>
  <p:tag name="KSO_WM_UNIT_INDEX" val="1_1_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20.191968503937,&quot;left&quot;:132.55,&quot;top&quot;:145.808031496063,&quot;width&quot;:779.44488188976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5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a*1_1_1"/>
  <p:tag name="KSO_WM_TEMPLATE_CATEGORY" val="diagram"/>
  <p:tag name="KSO_WM_TEMPLATE_INDEX" val="40492659"/>
  <p:tag name="KSO_WM_UNIT_LAYERLEVEL" val="1_1_1"/>
  <p:tag name="KSO_WM_TAG_VERSION" val="3.0"/>
  <p:tag name="KSO_WM_BEAUTIFY_FLAG" val="#wm#"/>
  <p:tag name="KSO_WM_UNIT_ISCONTENTSTITLE" val="0"/>
  <p:tag name="KSO_WM_UNIT_ISNUMDGMTITLE" val="0"/>
  <p:tag name="KSO_WM_UNIT_PRESET_TEXT_INDEX" val="-1"/>
  <p:tag name="KSO_WM_UNIT_PRESET_TEXT_LEN" val="0"/>
  <p:tag name="KSO_WM_UNIT_NOCLEAR" val="0"/>
  <p:tag name="KSO_WM_DIAGRAM_GROUP_CODE" val="l1-1"/>
  <p:tag name="KSO_WM_UNIT_TYPE" val="l_h_a"/>
  <p:tag name="KSO_WM_UNIT_INDEX" val="1_1_1"/>
  <p:tag name="KSO_WM_DIAGRAM_VERSION" val="3"/>
  <p:tag name="KSO_WM_DIAGRAM_COLOR_TRICK" val="1"/>
  <p:tag name="KSO_WM_DIAGRAM_COLOR_TEXT_CAN_REMOVE" val="n"/>
  <p:tag name="KSO_WM_UNIT_VALUE" val="32"/>
  <p:tag name="KSO_WM_UNIT_PRESET_TEXT" val="单击此处添加标题"/>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20.191968503937,&quot;left&quot;:132.55,&quot;top&quot;:145.808031496063,&quot;width&quot;:779.44488188976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51.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5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f*1_2_1"/>
  <p:tag name="KSO_WM_TEMPLATE_CATEGORY" val="diagram"/>
  <p:tag name="KSO_WM_TEMPLATE_INDEX" val="40492659"/>
  <p:tag name="KSO_WM_UNIT_LAYERLEVEL" val="1_1_1"/>
  <p:tag name="KSO_WM_TAG_VERSION" val="3.0"/>
  <p:tag name="KSO_WM_BEAUTIFY_FLAG" val="#wm#"/>
  <p:tag name="KSO_WM_UNIT_SUBTYPE" val="a"/>
  <p:tag name="KSO_WM_UNIT_TEXT_LAYER_COUNT" val="1"/>
  <p:tag name="KSO_WM_UNIT_PRESET_TEXT_INDEX" val="-1"/>
  <p:tag name="KSO_WM_UNIT_PRESET_TEXT_LEN" val="0"/>
  <p:tag name="KSO_WM_UNIT_NOCLEAR" val="0"/>
  <p:tag name="KSO_WM_DIAGRAM_GROUP_CODE" val="l1-1"/>
  <p:tag name="KSO_WM_UNIT_TYPE" val="l_h_f"/>
  <p:tag name="KSO_WM_UNIT_INDEX" val="1_2_1"/>
  <p:tag name="KSO_WM_DIAGRAM_VERSION" val="3"/>
  <p:tag name="KSO_WM_DIAGRAM_COLOR_TRICK" val="1"/>
  <p:tag name="KSO_WM_DIAGRAM_COLOR_TEXT_CAN_REMOVE" val="n"/>
  <p:tag name="KSO_WM_UNIT_VALUE" val="80"/>
  <p:tag name="KSO_WM_UNIT_PRESET_TEXT" val="单击此处添加正文，文字是您思想的提炼，为了最终演示发布的良好效果。根据需要可酌情增减文字，以便观者准确理解您所传达的信息。"/>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20.191968503937,&quot;left&quot;:132.55,&quot;top&quot;:145.808031496063,&quot;width&quot;:779.44488188976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5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a*1_2_1"/>
  <p:tag name="KSO_WM_TEMPLATE_CATEGORY" val="diagram"/>
  <p:tag name="KSO_WM_TEMPLATE_INDEX" val="40492659"/>
  <p:tag name="KSO_WM_UNIT_LAYERLEVEL" val="1_1_1"/>
  <p:tag name="KSO_WM_TAG_VERSION" val="3.0"/>
  <p:tag name="KSO_WM_BEAUTIFY_FLAG" val="#wm#"/>
  <p:tag name="KSO_WM_UNIT_ISCONTENTSTITLE" val="0"/>
  <p:tag name="KSO_WM_UNIT_ISNUMDGMTITLE" val="0"/>
  <p:tag name="KSO_WM_UNIT_PRESET_TEXT_INDEX" val="-1"/>
  <p:tag name="KSO_WM_UNIT_PRESET_TEXT_LEN" val="0"/>
  <p:tag name="KSO_WM_UNIT_NOCLEAR" val="0"/>
  <p:tag name="KSO_WM_DIAGRAM_GROUP_CODE" val="l1-1"/>
  <p:tag name="KSO_WM_UNIT_TYPE" val="l_h_a"/>
  <p:tag name="KSO_WM_UNIT_INDEX" val="1_2_1"/>
  <p:tag name="KSO_WM_DIAGRAM_VERSION" val="3"/>
  <p:tag name="KSO_WM_DIAGRAM_COLOR_TRICK" val="1"/>
  <p:tag name="KSO_WM_DIAGRAM_COLOR_TEXT_CAN_REMOVE" val="n"/>
  <p:tag name="KSO_WM_UNIT_PRESET_TEXT" val="单击此处添加标题"/>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20.191968503937,&quot;left&quot;:132.55,&quot;top&quot;:145.808031496063,&quot;width&quot;:779.44488188976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5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i*1_3_1"/>
  <p:tag name="KSO_WM_TEMPLATE_CATEGORY" val="diagram"/>
  <p:tag name="KSO_WM_TEMPLATE_INDEX" val="40492659"/>
  <p:tag name="KSO_WM_UNIT_LAYERLEVEL" val="1_1_1"/>
  <p:tag name="KSO_WM_TAG_VERSION" val="3.0"/>
  <p:tag name="KSO_WM_BEAUTIFY_FLAG" val="#wm#"/>
  <p:tag name="KSO_WM_DIAGRAM_GROUP_CODE" val="l1-1"/>
  <p:tag name="KSO_WM_UNIT_TYPE" val="l_h_i"/>
  <p:tag name="KSO_WM_UNIT_INDEX" val="1_3_1"/>
  <p:tag name="KSO_WM_DIAGRAM_VERSION" val="3"/>
  <p:tag name="KSO_WM_DIAGRAM_COLOR_TRICK" val="1"/>
  <p:tag name="KSO_WM_DIAGRAM_COLOR_TEXT_CAN_REMOVE" val="n"/>
  <p:tag name="KSO_WM_UNIT_LINE_FORE_SCHEMECOLOR_INDEX" val="7"/>
  <p:tag name="KSO_WM_DIAGRAM_MAX_ITEMCNT" val="4"/>
  <p:tag name="KSO_WM_DIAGRAM_MIN_ITEMCNT" val="2"/>
  <p:tag name="KSO_WM_DIAGRAM_VIRTUALLY_FRAME" val="{&quot;height&quot;:320.191968503937,&quot;left&quot;:132.55,&quot;top&quot;:145.808031496063,&quot;width&quot;:779.4448818897638}"/>
  <p:tag name="KSO_WM_DIAGRAM_COLOR_MATCH_VALUE" val="{&quot;shape&quot;:{&quot;fill&quot;:{&quot;type&quot;:0},&quot;glow&quot;:{&quot;colorType&quot;:0},&quot;line&quot;:{&quot;solidLine&quot;:{&quot;brightness&quot;:0,&quot;colorType&quot;:1,&quot;foreColorIndex&quot;:5,&quot;transparency&quot;:0.25},&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1"/>
</p:tagLst>
</file>

<file path=ppt/tags/tag15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f*1_3_1"/>
  <p:tag name="KSO_WM_TEMPLATE_CATEGORY" val="diagram"/>
  <p:tag name="KSO_WM_TEMPLATE_INDEX" val="40492659"/>
  <p:tag name="KSO_WM_UNIT_LAYERLEVEL" val="1_1_1"/>
  <p:tag name="KSO_WM_TAG_VERSION" val="3.0"/>
  <p:tag name="KSO_WM_BEAUTIFY_FLAG" val="#wm#"/>
  <p:tag name="KSO_WM_UNIT_SUBTYPE" val="a"/>
  <p:tag name="KSO_WM_UNIT_TEXT_LAYER_COUNT" val="1"/>
  <p:tag name="KSO_WM_UNIT_PRESET_TEXT_INDEX" val="-1"/>
  <p:tag name="KSO_WM_UNIT_PRESET_TEXT_LEN" val="0"/>
  <p:tag name="KSO_WM_UNIT_NOCLEAR" val="0"/>
  <p:tag name="KSO_WM_DIAGRAM_GROUP_CODE" val="l1-1"/>
  <p:tag name="KSO_WM_UNIT_TYPE" val="l_h_f"/>
  <p:tag name="KSO_WM_UNIT_INDEX" val="1_3_1"/>
  <p:tag name="KSO_WM_DIAGRAM_VERSION" val="3"/>
  <p:tag name="KSO_WM_DIAGRAM_COLOR_TRICK" val="1"/>
  <p:tag name="KSO_WM_DIAGRAM_COLOR_TEXT_CAN_REMOVE" val="n"/>
  <p:tag name="KSO_WM_UNIT_VALUE" val="80"/>
  <p:tag name="KSO_WM_UNIT_PRESET_TEXT" val="单击添加正文，文字是您思想的提炼，为了最终演示发布的良好效果。根据需要可酌情增减文字，以便观者准确理解您所传达的信息。"/>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20.191968503937,&quot;left&quot;:132.55,&quot;top&quot;:145.808031496063,&quot;width&quot;:779.44488188976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5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a*1_3_1"/>
  <p:tag name="KSO_WM_TEMPLATE_CATEGORY" val="diagram"/>
  <p:tag name="KSO_WM_TEMPLATE_INDEX" val="40492659"/>
  <p:tag name="KSO_WM_UNIT_LAYERLEVEL" val="1_1_1"/>
  <p:tag name="KSO_WM_TAG_VERSION" val="3.0"/>
  <p:tag name="KSO_WM_BEAUTIFY_FLAG" val="#wm#"/>
  <p:tag name="KSO_WM_UNIT_ISCONTENTSTITLE" val="0"/>
  <p:tag name="KSO_WM_UNIT_ISNUMDGMTITLE" val="0"/>
  <p:tag name="KSO_WM_UNIT_PRESET_TEXT_INDEX" val="-1"/>
  <p:tag name="KSO_WM_UNIT_PRESET_TEXT_LEN" val="0"/>
  <p:tag name="KSO_WM_UNIT_NOCLEAR" val="0"/>
  <p:tag name="KSO_WM_DIAGRAM_GROUP_CODE" val="l1-1"/>
  <p:tag name="KSO_WM_UNIT_TYPE" val="l_h_a"/>
  <p:tag name="KSO_WM_UNIT_INDEX" val="1_3_1"/>
  <p:tag name="KSO_WM_DIAGRAM_VERSION" val="3"/>
  <p:tag name="KSO_WM_DIAGRAM_COLOR_TRICK" val="1"/>
  <p:tag name="KSO_WM_DIAGRAM_COLOR_TEXT_CAN_REMOVE" val="n"/>
  <p:tag name="KSO_WM_UNIT_PRESET_TEXT" val="单击此处添加标题"/>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20.191968503937,&quot;left&quot;:132.55,&quot;top&quot;:145.808031496063,&quot;width&quot;:779.44488188976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5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i*1_4_1"/>
  <p:tag name="KSO_WM_TEMPLATE_CATEGORY" val="diagram"/>
  <p:tag name="KSO_WM_TEMPLATE_INDEX" val="40492659"/>
  <p:tag name="KSO_WM_UNIT_LAYERLEVEL" val="1_1_1"/>
  <p:tag name="KSO_WM_TAG_VERSION" val="3.0"/>
  <p:tag name="KSO_WM_BEAUTIFY_FLAG" val="#wm#"/>
  <p:tag name="KSO_WM_DIAGRAM_GROUP_CODE" val="l1-1"/>
  <p:tag name="KSO_WM_UNIT_TYPE" val="l_h_i"/>
  <p:tag name="KSO_WM_UNIT_INDEX" val="1_4_1"/>
  <p:tag name="KSO_WM_DIAGRAM_VERSION" val="3"/>
  <p:tag name="KSO_WM_DIAGRAM_COLOR_TRICK" val="1"/>
  <p:tag name="KSO_WM_DIAGRAM_COLOR_TEXT_CAN_REMOVE" val="n"/>
  <p:tag name="KSO_WM_UNIT_LINE_FORE_SCHEMECOLOR_INDEX" val="8"/>
  <p:tag name="KSO_WM_DIAGRAM_MAX_ITEMCNT" val="4"/>
  <p:tag name="KSO_WM_DIAGRAM_MIN_ITEMCNT" val="2"/>
  <p:tag name="KSO_WM_DIAGRAM_VIRTUALLY_FRAME" val="{&quot;height&quot;:320.191968503937,&quot;left&quot;:132.55,&quot;top&quot;:145.808031496063,&quot;width&quot;:779.4448818897638}"/>
  <p:tag name="KSO_WM_DIAGRAM_COLOR_MATCH_VALUE" val="{&quot;shape&quot;:{&quot;fill&quot;:{&quot;type&quot;:0},&quot;glow&quot;:{&quot;colorType&quot;:0},&quot;line&quot;:{&quot;solidLine&quot;:{&quot;brightness&quot;:0,&quot;colorType&quot;:1,&quot;foreColorIndex&quot;:5,&quot;transparency&quot;:0.25},&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1"/>
</p:tagLst>
</file>

<file path=ppt/tags/tag15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f*1_4_1"/>
  <p:tag name="KSO_WM_TEMPLATE_CATEGORY" val="diagram"/>
  <p:tag name="KSO_WM_TEMPLATE_INDEX" val="40492659"/>
  <p:tag name="KSO_WM_UNIT_LAYERLEVEL" val="1_1_1"/>
  <p:tag name="KSO_WM_TAG_VERSION" val="3.0"/>
  <p:tag name="KSO_WM_BEAUTIFY_FLAG" val="#wm#"/>
  <p:tag name="KSO_WM_UNIT_SUBTYPE" val="a"/>
  <p:tag name="KSO_WM_UNIT_TEXT_LAYER_COUNT" val="1"/>
  <p:tag name="KSO_WM_UNIT_PRESET_TEXT_INDEX" val="-1"/>
  <p:tag name="KSO_WM_UNIT_PRESET_TEXT_LEN" val="0"/>
  <p:tag name="KSO_WM_UNIT_NOCLEAR" val="0"/>
  <p:tag name="KSO_WM_DIAGRAM_GROUP_CODE" val="l1-1"/>
  <p:tag name="KSO_WM_UNIT_TYPE" val="l_h_f"/>
  <p:tag name="KSO_WM_UNIT_INDEX" val="1_4_1"/>
  <p:tag name="KSO_WM_DIAGRAM_VERSION" val="3"/>
  <p:tag name="KSO_WM_DIAGRAM_COLOR_TRICK" val="1"/>
  <p:tag name="KSO_WM_DIAGRAM_COLOR_TEXT_CAN_REMOVE" val="n"/>
  <p:tag name="KSO_WM_UNIT_VALUE" val="80"/>
  <p:tag name="KSO_WM_UNIT_PRESET_TEXT" val="单击此处添加正文，文字是您思想的提炼，为了最终演示发布的良好效果。根据需要可酌情增减文字，以便观者准确理解您所传达的信息。"/>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20.191968503937,&quot;left&quot;:132.55,&quot;top&quot;:145.808031496063,&quot;width&quot;:779.44488188976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5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a*1_4_1"/>
  <p:tag name="KSO_WM_TEMPLATE_CATEGORY" val="diagram"/>
  <p:tag name="KSO_WM_TEMPLATE_INDEX" val="40492659"/>
  <p:tag name="KSO_WM_UNIT_LAYERLEVEL" val="1_1_1"/>
  <p:tag name="KSO_WM_TAG_VERSION" val="3.0"/>
  <p:tag name="KSO_WM_BEAUTIFY_FLAG" val="#wm#"/>
  <p:tag name="KSO_WM_UNIT_ISCONTENTSTITLE" val="0"/>
  <p:tag name="KSO_WM_UNIT_ISNUMDGMTITLE" val="0"/>
  <p:tag name="KSO_WM_UNIT_PRESET_TEXT_INDEX" val="-1"/>
  <p:tag name="KSO_WM_UNIT_PRESET_TEXT_LEN" val="0"/>
  <p:tag name="KSO_WM_UNIT_NOCLEAR" val="0"/>
  <p:tag name="KSO_WM_DIAGRAM_GROUP_CODE" val="l1-1"/>
  <p:tag name="KSO_WM_UNIT_TYPE" val="l_h_a"/>
  <p:tag name="KSO_WM_UNIT_INDEX" val="1_4_1"/>
  <p:tag name="KSO_WM_DIAGRAM_VERSION" val="3"/>
  <p:tag name="KSO_WM_DIAGRAM_COLOR_TRICK" val="1"/>
  <p:tag name="KSO_WM_DIAGRAM_COLOR_TEXT_CAN_REMOVE" val="n"/>
  <p:tag name="KSO_WM_UNIT_VALUE" val="32"/>
  <p:tag name="KSO_WM_UNIT_PRESET_TEXT" val="单击此处添加标题"/>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20.191968503937,&quot;left&quot;:132.55,&quot;top&quot;:145.808031496063,&quot;width&quot;:779.44488188976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518.xml><?xml version="1.0" encoding="utf-8"?>
<p:tagLst xmlns:p="http://schemas.openxmlformats.org/presentationml/2006/main">
  <p:tag name="KSO_WM_TEMPLATE_MASTER_TYPE" val="0"/>
  <p:tag name="KSO_WM_TEMPLATE_COLOR_TYPE" val="0"/>
  <p:tag name="KSO_WM_BEAUTIFY_FLAG" val="#wm#"/>
  <p:tag name="KSO_WM_TEMPLATE_CATEGORY" val="custom"/>
  <p:tag name="KSO_WM_SLIDE_TYPE" val="text"/>
  <p:tag name="KSO_WM_SLIDE_SUBTYPE" val="picTxt"/>
  <p:tag name="KSO_WM_SLIDE_SIZE" val="493*275.244"/>
  <p:tag name="KSO_WM_SLIDE_POSITION" val="418.95*180.4"/>
  <p:tag name="KSO_WM_SLIDE_LAYOUT" val="a_d_l"/>
  <p:tag name="KSO_WM_SLIDE_LAYOUT_CNT" val="1_1_1"/>
  <p:tag name="KSO_WM_SPECIAL_SOURCE" val="bdnull"/>
  <p:tag name="KSO_WM_DIAGRAM_GROUP_CODE" val="l1-1"/>
  <p:tag name="KSO_WM_SLIDE_DIAGTYPE" val="l"/>
  <p:tag name="KSO_WM_TEMPLATE_INDEX" val="20231836"/>
  <p:tag name="KSO_WM_TEMPLATE_SUBCATEGORY" val="0"/>
  <p:tag name="KSO_WM_SLIDE_INDEX" val="1"/>
  <p:tag name="KSO_WM_TAG_VERSION" val="3.0"/>
  <p:tag name="KSO_WM_SLIDE_ID" val="custom20231836_1"/>
  <p:tag name="KSO_WM_SLIDE_ITEM_CNT" val="3"/>
  <p:tag name="KSO_WM_SLIDE_SOURCE" val="WPPAIGenerateSlide"/>
</p:tagLst>
</file>

<file path=ppt/tags/tag151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52.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52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95.05,&quot;top&quot;:123.54653392088176,&quot;width&quot;:799.739291338582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1_1"/>
  <p:tag name="KSO_WM_UNIT_ID" val="diagram20233329_3*l_h_a*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52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95.05,&quot;top&quot;:123.54653392088176,&quot;width&quot;:799.739291338582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1_1"/>
  <p:tag name="KSO_WM_UNIT_ID" val="diagram20233329_3*l_h_f*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1522.xml><?xml version="1.0" encoding="utf-8"?>
<p:tagLst xmlns:p="http://schemas.openxmlformats.org/presentationml/2006/main">
  <p:tag name="KSO_WM_DIAGRAM_VIRTUALLY_FRAME" val="{&quot;height&quot;:387.90047395313405,&quot;left&quot;:95.05,&quot;top&quot;:123.54653392088176,&quot;width&quot;:799.7392913385826}"/>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29_3*l_h_d*1_1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quot;id\&quot;:\&quot;VCG41N1605152723\&quot;,\&quot;product_name\&quot;:\&quot;\&quot;,\&quot;intention_code\&quot;:\&quot;\&quot;}&quot;}*gallery_gallery_ai_v2.1.6_ONLINE*944315043b15319ae2d504f85ae1c0e5-slide-0"/>
  <p:tag name="KSO_WM_UNIT_LINE_FILL_TYPE" val="2"/>
  <p:tag name="KSO_WM_UNIT_USESOURCEFORMAT_APPLY" val="1"/>
</p:tagLst>
</file>

<file path=ppt/tags/tag1523.xml><?xml version="1.0" encoding="utf-8"?>
<p:tagLst xmlns:p="http://schemas.openxmlformats.org/presentationml/2006/main">
  <p:tag name="KSO_WM_DIAGRAM_VIRTUALLY_FRAME" val="{&quot;height&quot;:387.90047395313405,&quot;left&quot;:95.05,&quot;top&quot;:123.54653392088176,&quot;width&quot;:799.7392913385826}"/>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29_3*l_h_i*1_1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 name="KSO_WM_UNIT_LINE_FILL_TYPE" val="2"/>
  <p:tag name="KSO_WM_UNIT_USESOURCEFORMAT_APPLY" val="1"/>
</p:tagLst>
</file>

<file path=ppt/tags/tag1524.xml><?xml version="1.0" encoding="utf-8"?>
<p:tagLst xmlns:p="http://schemas.openxmlformats.org/presentationml/2006/main">
  <p:tag name="KSO_WM_DIAGRAM_VIRTUALLY_FRAME" val="{&quot;height&quot;:387.90047395313405,&quot;left&quot;:95.05,&quot;top&quot;:123.54653392088176,&quot;width&quot;:799.7392913385826}"/>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29_3*l_h_d*1_2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quot;id\&quot;:\&quot;VCG41N1405385403\&quot;,\&quot;product_name\&quot;:\&quot;\&quot;,\&quot;intention_code\&quot;:\&quot;\&quot;}&quot;}*gallery_gallery_ai_v2.1.6_ONLINE*944315043b15319ae2d504f85ae1c0e5-slide-0"/>
  <p:tag name="KSO_WM_UNIT_LINE_FILL_TYPE" val="2"/>
  <p:tag name="KSO_WM_UNIT_USESOURCEFORMAT_APPLY" val="1"/>
</p:tagLst>
</file>

<file path=ppt/tags/tag1525.xml><?xml version="1.0" encoding="utf-8"?>
<p:tagLst xmlns:p="http://schemas.openxmlformats.org/presentationml/2006/main">
  <p:tag name="KSO_WM_DIAGRAM_VIRTUALLY_FRAME" val="{&quot;height&quot;:387.90047395313405,&quot;left&quot;:95.05,&quot;top&quot;:123.54653392088176,&quot;width&quot;:799.7392913385826}"/>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29_3*l_h_i*1_2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TEXT_FILL_FORE_SCHEMECOLOR_INDEX" val="1"/>
  <p:tag name="KSO_WM_UNIT_TEXT_FILL_TYPE" val="1"/>
  <p:tag name="KSO_WM_UNIT_LINE_FILL_TYPE" val="2"/>
  <p:tag name="KSO_WM_UNIT_USESOURCEFORMAT_APPLY" val="1"/>
</p:tagLst>
</file>

<file path=ppt/tags/tag152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95.05,&quot;top&quot;:123.54653392088176,&quot;width&quot;:799.739291338582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2_1"/>
  <p:tag name="KSO_WM_UNIT_ID" val="diagram20233329_3*l_h_a*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52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95.05,&quot;top&quot;:123.54653392088176,&quot;width&quot;:799.739291338582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2_1"/>
  <p:tag name="KSO_WM_UNIT_ID" val="diagram20233329_3*l_h_f*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1528.xml><?xml version="1.0" encoding="utf-8"?>
<p:tagLst xmlns:p="http://schemas.openxmlformats.org/presentationml/2006/main">
  <p:tag name="KSO_WM_DIAGRAM_VIRTUALLY_FRAME" val="{&quot;height&quot;:387.90047395313405,&quot;left&quot;:95.05,&quot;top&quot;:123.54653392088176,&quot;width&quot;:799.7392913385826}"/>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29_3*l_h_d*1_3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quot;id\&quot;:\&quot;VCG41N592678684\&quot;,\&quot;product_name\&quot;:\&quot;\&quot;,\&quot;intention_code\&quot;:\&quot;\&quot;}&quot;}*gallery_gallery_ai_v2.1.6_ONLINE*944315043b15319ae2d504f85ae1c0e5-slide-0"/>
  <p:tag name="KSO_WM_UNIT_LINE_FILL_TYPE" val="2"/>
  <p:tag name="KSO_WM_UNIT_USESOURCEFORMAT_APPLY" val="1"/>
</p:tagLst>
</file>

<file path=ppt/tags/tag1529.xml><?xml version="1.0" encoding="utf-8"?>
<p:tagLst xmlns:p="http://schemas.openxmlformats.org/presentationml/2006/main">
  <p:tag name="KSO_WM_DIAGRAM_VIRTUALLY_FRAME" val="{&quot;height&quot;:387.90047395313405,&quot;left&quot;:95.05,&quot;top&quot;:123.54653392088176,&quot;width&quot;:799.7392913385826}"/>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3329_3*l_h_i*1_3_1"/>
  <p:tag name="KSO_WM_TEMPLATE_CATEGORY" val="diagram"/>
  <p:tag name="KSO_WM_TEMPLATE_INDEX" val="20233329"/>
  <p:tag name="KSO_WM_UNIT_LAYERLEVEL" val="1_1_1"/>
  <p:tag name="KSO_WM_TAG_VERSION" val="3.0"/>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UNIT_TEXT_FILL_FORE_SCHEMECOLOR_INDEX" val="1"/>
  <p:tag name="KSO_WM_UNIT_TEXT_FILL_TYPE" val="1"/>
  <p:tag name="KSO_WM_UNIT_LINE_FILL_TYPE" val="2"/>
  <p:tag name="KSO_WM_UNIT_USESOURCEFORMAT_APPLY" val="1"/>
</p:tagLst>
</file>

<file path=ppt/tags/tag153.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53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95.05,&quot;top&quot;:123.54653392088176,&quot;width&quot;:799.739291338582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3_1"/>
  <p:tag name="KSO_WM_UNIT_ID" val="diagram20233329_3*l_h_a*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53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95.05,&quot;top&quot;:123.54653392088176,&quot;width&quot;:799.739291338582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3_1"/>
  <p:tag name="KSO_WM_UNIT_ID" val="diagram20233329_3*l_h_f*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1532.xml><?xml version="1.0" encoding="utf-8"?>
<p:tagLst xmlns:p="http://schemas.openxmlformats.org/presentationml/2006/main">
  <p:tag name="KSO_WM_DIAGRAM_VIRTUALLY_FRAME" val="{&quot;height&quot;:387.90047395313405,&quot;left&quot;:95.05,&quot;top&quot;:123.54653392088176,&quot;width&quot;:799.7392913385826}"/>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233329_3*l_h_d*1_4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8"/>
  <p:tag name="MH_PIC_SOURCE_TYPE" val="generate_slide_ai*{&quot;ai_type&quot;:&quot;generate_single_page&quot;,&quot;id&quot;:&quot;{\&quot;id\&quot;:\&quot;VCG41N1255905241\&quot;,\&quot;product_name\&quot;:\&quot;\&quot;,\&quot;intention_code\&quot;:\&quot;\&quot;}&quot;}*gallery_gallery_ai_v2.1.6_ONLINE*944315043b15319ae2d504f85ae1c0e5-slide-0"/>
  <p:tag name="KSO_WM_UNIT_LINE_FILL_TYPE" val="2"/>
  <p:tag name="KSO_WM_UNIT_USESOURCEFORMAT_APPLY" val="1"/>
</p:tagLst>
</file>

<file path=ppt/tags/tag1533.xml><?xml version="1.0" encoding="utf-8"?>
<p:tagLst xmlns:p="http://schemas.openxmlformats.org/presentationml/2006/main">
  <p:tag name="KSO_WM_DIAGRAM_VIRTUALLY_FRAME" val="{&quot;height&quot;:387.90047395313405,&quot;left&quot;:95.05,&quot;top&quot;:123.54653392088176,&quot;width&quot;:799.7392913385826}"/>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3329_3*l_h_i*1_4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8"/>
  <p:tag name="KSO_WM_UNIT_TEXT_FILL_FORE_SCHEMECOLOR_INDEX" val="1"/>
  <p:tag name="KSO_WM_UNIT_TEXT_FILL_TYPE" val="1"/>
  <p:tag name="KSO_WM_UNIT_LINE_FILL_TYPE" val="2"/>
  <p:tag name="KSO_WM_UNIT_USESOURCEFORMAT_APPLY" val="1"/>
</p:tagLst>
</file>

<file path=ppt/tags/tag153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95.05,&quot;top&quot;:123.54653392088176,&quot;width&quot;:799.739291338582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4_1"/>
  <p:tag name="KSO_WM_UNIT_ID" val="diagram20233329_3*l_h_a*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53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95.05,&quot;top&quot;:123.54653392088176,&quot;width&quot;:799.739291338582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4_1"/>
  <p:tag name="KSO_WM_UNIT_ID" val="diagram20233329_3*l_h_f*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1536.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1537.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53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539.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54.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540.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1541.xml><?xml version="1.0" encoding="utf-8"?>
<p:tagLst xmlns:p="http://schemas.openxmlformats.org/presentationml/2006/main">
  <p:tag name="KSO_WM_SLIDE_BACKGROUND_TYPE" val="general"/>
</p:tagLst>
</file>

<file path=ppt/tags/tag1542.xml><?xml version="1.0" encoding="utf-8"?>
<p:tagLst xmlns:p="http://schemas.openxmlformats.org/presentationml/2006/main">
  <p:tag name="KSO_WM_UNIT_DEFAULT_FONT" val="28;42;2"/>
  <p:tag name="KSO_WM_UNIT_BLOCK" val="0"/>
  <p:tag name="KSO_WM_UNIT_DEC_AREA_ID" val="900b6d3038fd46fdbe79eafefbfdfc98"/>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25929_7*a*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Lst>
</file>

<file path=ppt/tags/tag1543.xml><?xml version="1.0" encoding="utf-8"?>
<p:tagLst xmlns:p="http://schemas.openxmlformats.org/presentationml/2006/main">
  <p:tag name="KSO_WM_UNIT_DEFAULT_FONT" val="138;166;2"/>
  <p:tag name="KSO_WM_UNIT_BLOCK" val="0"/>
  <p:tag name="KSO_WM_UNIT_DEC_AREA_ID" val="f03efd3bb4ec47ceb3de71ec02d808a4"/>
  <p:tag name="KSO_WM_UNIT_PRESET_TEXT" val="01"/>
  <p:tag name="KSO_WM_UNIT_NOCLEAR" val="0"/>
  <p:tag name="KSO_WM_UNIT_VALUE" val="2"/>
  <p:tag name="KSO_WM_UNIT_HIGHLIGHT" val="0"/>
  <p:tag name="KSO_WM_UNIT_COMPATIBLE" val="1"/>
  <p:tag name="KSO_WM_UNIT_DIAGRAM_ISNUMVISUAL" val="0"/>
  <p:tag name="KSO_WM_UNIT_DIAGRAM_ISREFERUNIT" val="0"/>
  <p:tag name="KSO_WM_UNIT_TYPE" val="e"/>
  <p:tag name="KSO_WM_UNIT_INDEX" val="1"/>
  <p:tag name="KSO_WM_UNIT_ID" val="custom20225929_7*e*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UNIT_TEXT_FORE_SCHEMECOLOR_INDEX_BRIGHTNESS" val="0"/>
  <p:tag name="KSO_WM_UNIT_TEXT_FORE_SCHEMECOLOR_INDEX" val="13"/>
  <p:tag name="KSO_WM_UNIT_TEXT_LINE_FILL_TYPE" val="2"/>
</p:tagLst>
</file>

<file path=ppt/tags/tag1544.xml><?xml version="1.0" encoding="utf-8"?>
<p:tagLst xmlns:p="http://schemas.openxmlformats.org/presentationml/2006/main">
  <p:tag name="KSO_WM_BEAUTIFY_FLAG" val="#wm#"/>
  <p:tag name="KSO_WM_TEMPLATE_CATEGORY" val="custom"/>
  <p:tag name="KSO_WM_TEMPLATE_INDEX" val="20225929"/>
  <p:tag name="KSO_WM_SLIDE_ID" val="custom20225929_7"/>
  <p:tag name="KSO_WM_TEMPLATE_SUBCATEGORY" val="21"/>
  <p:tag name="KSO_WM_TEMPLATE_MASTER_TYPE" val="1"/>
  <p:tag name="KSO_WM_TEMPLATE_COLOR_TYPE" val="1"/>
  <p:tag name="KSO_WM_SLIDE_ITEM_CNT" val="0"/>
  <p:tag name="KSO_WM_SLIDE_INDEX" val="7"/>
  <p:tag name="KSO_WM_TAG_VERSION" val="1.0"/>
  <p:tag name="KSO_WM_SLIDE_LAYOUT" val="a_e_f"/>
  <p:tag name="KSO_WM_SLIDE_LAYOUT_CNT" val="1_1_1"/>
  <p:tag name="KSO_WM_CHIP_INFOS" val="{&quot;type&quot;:0,&quot;layout_type&quot;:&quot;1_NF_C_3&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sectionTitle&quot;],&quot;useType&quot;:[&quot;ppt&quot;]}"/>
  <p:tag name="KSO_WM_CHIP_FILLPROP" val="[[{&quot;text_align&quot;:&quot;lm&quot;,&quot;text_direction&quot;:&quot;horizontal&quot;,&quot;support_big_font&quot;:false,&quot;picture_toward&quot;:0,&quot;picture_dockside&quot;:[],&quot;fill_id&quot;:&quot;96eefa8a9f884552bce8fe8b1f51256e&quot;,&quot;fill_align&quot;:&quot;ct&quot;,&quot;chip_types&quot;:[&quot;header&quot;,&quot;wordpuzzle&quot;]}],[{&quot;text_align&quot;:&quot;cm&quot;,&quot;text_direction&quot;:&quot;horizontal&quot;,&quot;support_big_font&quot;:false,&quot;picture_toward&quot;:0,&quot;picture_dockside&quot;:[],&quot;fill_id&quot;:&quot;96eefa8a9f884552bce8fe8b1f51256e&quot;,&quot;fill_align&quot;:&quot;ct&quot;,&quot;chip_types&quot;:[&quot;header&quot;,&quot;wordpuzzle&quot;]}],[{&quot;text_align&quot;:&quot;rm&quot;,&quot;text_direction&quot;:&quot;horizontal&quot;,&quot;support_big_font&quot;:false,&quot;picture_toward&quot;:0,&quot;picture_dockside&quot;:[],&quot;fill_id&quot;:&quot;96eefa8a9f884552bce8fe8b1f51256e&quot;,&quot;fill_align&quot;:&quot;ct&quot;,&quot;chip_types&quot;:[&quot;header&quot;,&quot;wordpuzzle&quot;]}],[{&quot;text_align&quot;:&quot;lm&quot;,&quot;text_direction&quot;:&quot;horizontal&quot;,&quot;support_big_font&quot;:false,&quot;picture_toward&quot;:0,&quot;picture_dockside&quot;:[],&quot;fill_id&quot;:&quot;96eefa8a9f884552bce8fe8b1f51256e&quot;,&quot;fill_align&quot;:&quot;cm&quot;,&quot;chip_types&quot;:[&quot;header&quot;,&quot;wordpuzzle&quot;]}],[{&quot;text_align&quot;:&quot;cm&quot;,&quot;text_direction&quot;:&quot;horizontal&quot;,&quot;support_big_font&quot;:false,&quot;picture_toward&quot;:0,&quot;picture_dockside&quot;:[],&quot;fill_id&quot;:&quot;96eefa8a9f884552bce8fe8b1f51256e&quot;,&quot;fill_align&quot;:&quot;cm&quot;,&quot;chip_types&quot;:[&quot;header&quot;,&quot;wordpuzzle&quot;]}],[{&quot;text_align&quot;:&quot;rm&quot;,&quot;text_direction&quot;:&quot;horizontal&quot;,&quot;support_big_font&quot;:false,&quot;picture_toward&quot;:0,&quot;picture_dockside&quot;:[],&quot;fill_id&quot;:&quot;96eefa8a9f884552bce8fe8b1f51256e&quot;,&quot;fill_align&quot;:&quot;cm&quot;,&quot;chip_types&quot;:[&quot;header&quot;,&quot;wordpuzzle&quot;]}],[{&quot;text_align&quot;:&quot;lm&quot;,&quot;text_direction&quot;:&quot;horizontal&quot;,&quot;support_big_font&quot;:false,&quot;picture_toward&quot;:0,&quot;picture_dockside&quot;:[],&quot;fill_id&quot;:&quot;96eefa8a9f884552bce8fe8b1f51256e&quot;,&quot;fill_align&quot;:&quot;cb&quot;,&quot;chip_types&quot;:[&quot;header&quot;,&quot;wordpuzzle&quot;]}],[{&quot;text_align&quot;:&quot;cm&quot;,&quot;text_direction&quot;:&quot;horizontal&quot;,&quot;support_big_font&quot;:false,&quot;picture_toward&quot;:0,&quot;picture_dockside&quot;:[],&quot;fill_id&quot;:&quot;96eefa8a9f884552bce8fe8b1f51256e&quot;,&quot;fill_align&quot;:&quot;cb&quot;,&quot;chip_types&quot;:[&quot;header&quot;,&quot;wordpuzzle&quot;]}],[{&quot;text_align&quot;:&quot;rm&quot;,&quot;text_direction&quot;:&quot;horizontal&quot;,&quot;support_big_font&quot;:false,&quot;picture_toward&quot;:0,&quot;picture_dockside&quot;:[],&quot;fill_id&quot;:&quot;96eefa8a9f884552bce8fe8b1f51256e&quot;,&quot;fill_align&quot;:&quot;cb&quot;,&quot;chip_types&quot;:[&quot;header&quot;,&quot;wordpuzzle&quot;]}]]"/>
  <p:tag name="KSO_WM_CHIP_DECFILLPROP" val="[]"/>
  <p:tag name="KSO_WM_CHIP_XID" val="61309648c37455bdf62aa28e"/>
  <p:tag name="KSO_WM_CHIP_GROUPID" val="61309648c37455bdf62aa28d"/>
  <p:tag name="KSO_WM_SLIDE_LAYOUT_INFO" val="{&quot;id&quot;:&quot;2022-09-05T11:17:17&quot;,&quot;margin&quot;:{&quot;bottom&quot;:5.086526870727539,&quot;left&quot;:5.52097225189209,&quot;right&quot;:5.52097225189209,&quot;top&quot;:5.088255405426025},&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6315698059d53ee3cde20f3d"/>
  <p:tag name="KSO_WM_TEMPLATE_ASSEMBLE_GROUPID" val="62f46031295c1bf6da721ff2"/>
</p:tagLst>
</file>

<file path=ppt/tags/tag154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546.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54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54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49.xml><?xml version="1.0" encoding="utf-8"?>
<p:tagLst xmlns:p="http://schemas.openxmlformats.org/presentationml/2006/main">
  <p:tag name="KSO_WM_SLIDE_BACKGROUND_TYPE" val="general"/>
</p:tagLst>
</file>

<file path=ppt/tags/tag155.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55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551.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55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55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307_1*l_h_i*1_1_2"/>
  <p:tag name="KSO_WM_TEMPLATE_CATEGORY" val="diagram"/>
  <p:tag name="KSO_WM_TEMPLATE_INDEX" val="20231307"/>
  <p:tag name="KSO_WM_UNIT_LAYERLEVEL" val="1_1_1"/>
  <p:tag name="KSO_WM_TAG_VERSION" val="3.0"/>
  <p:tag name="KSO_WM_DIAGRAM_MAX_ITEMCNT" val="4"/>
  <p:tag name="KSO_WM_DIAGRAM_MIN_ITEMCNT" val="2"/>
  <p:tag name="KSO_WM_DIAGRAM_VIRTUALLY_FRAME" val="{&quot;height&quot;:308.5250393700788,&quot;left&quot;:87.7,&quot;top&quot;:149.55,&quot;width&quot;:819.525006103515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554.xml><?xml version="1.0" encoding="utf-8"?>
<p:tagLst xmlns:p="http://schemas.openxmlformats.org/presentationml/2006/main">
  <p:tag name="KSO_WM_DIAGRAM_VIRTUALLY_FRAME" val="{&quot;height&quot;:308.5250393700788,&quot;left&quot;:87.7,&quot;top&quot;:149.55,&quot;width&quot;:819.5250061035156}"/>
  <p:tag name="KSO_WM_DIAGRAM_VERSION" val="3"/>
  <p:tag name="KSO_WM_DIAGRAM_COLOR_TRICK" val="1"/>
  <p:tag name="KSO_WM_DIAGRAM_COLOR_TEXT_CAN_REMOVE" val="n"/>
  <p:tag name="KSO_WM_UNIT_SUBTYPE" val="a"/>
  <p:tag name="KSO_WM_UNIT_TEXT_LAYER_COUNT" val="1"/>
  <p:tag name="KSO_WM_UNIT_NOCLEAR" val="0"/>
  <p:tag name="KSO_WM_UNIT_VALUE" val="14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307_1*l_h_f*1_1_1"/>
  <p:tag name="KSO_WM_TEMPLATE_CATEGORY" val="diagram"/>
  <p:tag name="KSO_WM_TEMPLATE_INDEX" val="20231307"/>
  <p:tag name="KSO_WM_UNIT_LAYERLEVEL" val="1_1_1"/>
  <p:tag name="KSO_WM_TAG_VERSION" val="3.0"/>
  <p:tag name="KSO_WM_UNIT_TEXT_TYPE" val="1"/>
  <p:tag name="KSO_WM_DIAGRAM_MAX_ITEMCNT" val="4"/>
  <p:tag name="KSO_WM_DIAGRAM_MIN_ITEMCNT" val="2"/>
  <p:tag name="KSO_WM_DIAGRAM_COLOR_MATCH_VALUE" val="{&quot;shape&quot;:{&quot;fill&quot;:{&quot;solid&quot;:{&quot;brightness&quot;:0,&quot;colorType&quot;:1,&quot;foreColorIndex&quot;:2,&quot;transparency&quot;:0.8999999761581421},&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
  <p:tag name="KSO_WM_UNIT_FILL_TYPE" val="1"/>
  <p:tag name="KSO_WM_UNIT_FILL_FORE_SCHEMECOLOR_INDEX" val="2"/>
  <p:tag name="KSO_WM_UNIT_FILL_FORE_SCHEMECOLOR_INDEX_BRIGHTNESS" val="0"/>
  <p:tag name="KSO_WM_UNIT_LINE_FORE_SCHEMECOLOR_INDEX" val="5"/>
  <p:tag name="KSO_WM_UNIT_TEXT_FILL_FORE_SCHEMECOLOR_INDEX" val="1"/>
  <p:tag name="KSO_WM_UNIT_TEXT_FILL_TYPE" val="1"/>
  <p:tag name="KSO_WM_DIAGRAM_USE_COLOR_VALUE" val="{&quot;color_scheme&quot;:1,&quot;color_type&quot;:1,&quot;theme_color_indexes&quot;:[5,6,5,6,5,6]}"/>
</p:tagLst>
</file>

<file path=ppt/tags/tag155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307_1*l_h_i*1_2_2"/>
  <p:tag name="KSO_WM_TEMPLATE_CATEGORY" val="diagram"/>
  <p:tag name="KSO_WM_TEMPLATE_INDEX" val="20231307"/>
  <p:tag name="KSO_WM_UNIT_LAYERLEVEL" val="1_1_1"/>
  <p:tag name="KSO_WM_TAG_VERSION" val="3.0"/>
  <p:tag name="KSO_WM_DIAGRAM_MAX_ITEMCNT" val="4"/>
  <p:tag name="KSO_WM_DIAGRAM_MIN_ITEMCNT" val="2"/>
  <p:tag name="KSO_WM_DIAGRAM_VIRTUALLY_FRAME" val="{&quot;height&quot;:308.5250393700788,&quot;left&quot;:87.7,&quot;top&quot;:149.55,&quot;width&quot;:819.5250061035156}"/>
  <p:tag name="KSO_WM_DIAGRAM_COLOR_MATCH_VALUE" val="{&quot;shape&quot;:{&quot;fill&quot;:{&quot;solid&quot;:{&quot;brightness&quot;:0,&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8"/>
  <p:tag name="KSO_WM_UNIT_FILL_FORE_SCHEMECOLOR_INDEX_BRIGHTNESS" val="0"/>
  <p:tag name="KSO_WM_DIAGRAM_USE_COLOR_VALUE" val="{&quot;color_scheme&quot;:1,&quot;color_type&quot;:1,&quot;theme_color_indexes&quot;:[5,6,5,6,5,6]}"/>
</p:tagLst>
</file>

<file path=ppt/tags/tag1556.xml><?xml version="1.0" encoding="utf-8"?>
<p:tagLst xmlns:p="http://schemas.openxmlformats.org/presentationml/2006/main">
  <p:tag name="KSO_WM_DIAGRAM_VIRTUALLY_FRAME" val="{&quot;height&quot;:308.5250393700788,&quot;left&quot;:87.7,&quot;top&quot;:149.55,&quot;width&quot;:819.5250061035156}"/>
  <p:tag name="KSO_WM_DIAGRAM_VERSION" val="3"/>
  <p:tag name="KSO_WM_DIAGRAM_COLOR_TRICK" val="1"/>
  <p:tag name="KSO_WM_DIAGRAM_COLOR_TEXT_CAN_REMOVE" val="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307_1*l_h_f*1_2_1"/>
  <p:tag name="KSO_WM_TEMPLATE_CATEGORY" val="diagram"/>
  <p:tag name="KSO_WM_TEMPLATE_INDEX" val="20231307"/>
  <p:tag name="KSO_WM_UNIT_LAYERLEVEL" val="1_1_1"/>
  <p:tag name="KSO_WM_TAG_VERSION" val="3.0"/>
  <p:tag name="KSO_WM_UNIT_TEXT_TYPE" val="1"/>
  <p:tag name="KSO_WM_DIAGRAM_MAX_ITEMCNT" val="4"/>
  <p:tag name="KSO_WM_DIAGRAM_MIN_ITEMCNT" val="2"/>
  <p:tag name="KSO_WM_DIAGRAM_COLOR_MATCH_VALUE" val="{&quot;shape&quot;:{&quot;fill&quot;:{&quot;solid&quot;:{&quot;brightness&quot;:0,&quot;colorType&quot;:1,&quot;foreColorIndex&quot;:2,&quot;transparency&quot;:0.8999999761581421},&quot;type&quot;:1},&quot;glow&quot;:{&quot;colorType&quot;:0},&quot;line&quot;:{&quot;solidLine&quot;:{&quot;brightness&quot;:0,&quot;colorType&quot;:1,&quot;foreColorIndex&quot;:8,&quot;transparency&quot;:0},&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19"/>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简明扼要地阐述您的观点。"/>
  <p:tag name="KSO_WM_UNIT_FILL_TYPE" val="1"/>
  <p:tag name="KSO_WM_UNIT_FILL_FORE_SCHEMECOLOR_INDEX" val="2"/>
  <p:tag name="KSO_WM_UNIT_FILL_FORE_SCHEMECOLOR_INDEX_BRIGHTNESS" val="0"/>
  <p:tag name="KSO_WM_UNIT_LINE_FORE_SCHEMECOLOR_INDEX" val="8"/>
  <p:tag name="KSO_WM_UNIT_TEXT_FILL_FORE_SCHEMECOLOR_INDEX" val="1"/>
  <p:tag name="KSO_WM_UNIT_TEXT_FILL_TYPE" val="1"/>
  <p:tag name="KSO_WM_DIAGRAM_USE_COLOR_VALUE" val="{&quot;color_scheme&quot;:1,&quot;color_type&quot;:1,&quot;theme_color_indexes&quot;:[5,6,5,6,5,6]}"/>
</p:tagLst>
</file>

<file path=ppt/tags/tag1557.xml><?xml version="1.0" encoding="utf-8"?>
<p:tagLst xmlns:p="http://schemas.openxmlformats.org/presentationml/2006/main">
  <p:tag name="KSO_WM_DIAGRAM_VIRTUALLY_FRAME" val="{&quot;height&quot;:308.5250393700788,&quot;left&quot;:87.7,&quot;top&quot;:149.55,&quot;width&quot;:819.5250061035156}"/>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307_1*l_h_i*1_1_1"/>
  <p:tag name="KSO_WM_TEMPLATE_CATEGORY" val="diagram"/>
  <p:tag name="KSO_WM_TEMPLATE_INDEX" val="20231307"/>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558.xml><?xml version="1.0" encoding="utf-8"?>
<p:tagLst xmlns:p="http://schemas.openxmlformats.org/presentationml/2006/main">
  <p:tag name="KSO_WM_DIAGRAM_VIRTUALLY_FRAME" val="{&quot;height&quot;:308.5250393700788,&quot;left&quot;:87.7,&quot;top&quot;:149.55,&quot;width&quot;:819.5250061035156}"/>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307_1*l_h_i*1_2_1"/>
  <p:tag name="KSO_WM_TEMPLATE_CATEGORY" val="diagram"/>
  <p:tag name="KSO_WM_TEMPLATE_INDEX" val="20231307"/>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8"/>
  <p:tag name="KSO_WM_UNIT_FILL_FORE_SCHEMECOLOR_INDEX_BRIGHTNESS" val="0"/>
  <p:tag name="KSO_WM_DIAGRAM_USE_COLOR_VALUE" val="{&quot;color_scheme&quot;:1,&quot;color_type&quot;:1,&quot;theme_color_indexes&quot;:[5,6,5,6,5,6]}"/>
</p:tagLst>
</file>

<file path=ppt/tags/tag1559.xml><?xml version="1.0" encoding="utf-8"?>
<p:tagLst xmlns:p="http://schemas.openxmlformats.org/presentationml/2006/main">
  <p:tag name="KSO_WM_SLIDE_BACKGROUND_TYPE" val="general"/>
  <p:tag name="resource_record_key" val="{&quot;65&quot;:[20225929],&quot;70&quot;:[3321780,3315855]}"/>
</p:tagLst>
</file>

<file path=ppt/tags/tag15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565beb60186746a3853a2ac76d2e8a8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680957d408c44c283134c8d1de03dfe"/>
  <p:tag name="KSO_WM_SLIDE_BACKGROUND_TYPE" val="belt"/>
</p:tagLst>
</file>

<file path=ppt/tags/tag156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561.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56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5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638_2*l_h_i*1_1_2"/>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365.1501153612512,&quot;left&quot;:61.19998779296875,&quot;top&quot;:99.19996337890625,&quot;width&quot;:821.9000244140625}"/>
  <p:tag name="KSO_WM_DIAGRAM_COLOR_MATCH_VALUE" val="{&quot;shape&quot;:{&quot;fill&quot;:{&quot;gradient&quot;:[{&quot;brightness&quot;:0.949999988079071,&quot;colorType&quot;:1,&quot;foreColorIndex&quot;:5,&quot;pos&quot;:0,&quot;transparency&quot;:1},{&quot;brightness&quot;:0.800000011920929,&quot;colorType&quot;:1,&quot;foreColorIndex&quot;:5,&quot;pos&quot;:1,&quot;transparency&quot;:0.800000011920929}],&quot;type&quot;:3},&quot;glow&quot;:{&quot;colorType&quot;:0},&quot;line&quot;:{&quot;gradient&quot;:[{&quot;brightness&quot;:0.800000011920929,&quot;colorType&quot;:1,&quot;foreColorIndex&quot;:5,&quot;pos&quot;:0,&quot;transparency&quot;:0},{&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3"/>
  <p:tag name="KSO_WM_DIAGRAM_USE_COLOR_VALUE" val="{&quot;color_scheme&quot;:1,&quot;theme_color_indexes&quot;:[8,9,8,9,8,9]}"/>
</p:tagLst>
</file>

<file path=ppt/tags/tag156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638_2*l_h_a*1_1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365.1501153612512,&quot;left&quot;:61.19998779296875,&quot;top&quot;:99.19996337890625,&quot;width&quot;:821.9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10;添加标题"/>
  <p:tag name="KSO_WM_UNIT_TEXT_FILL_FORE_SCHEMECOLOR_INDEX" val="1"/>
  <p:tag name="KSO_WM_UNIT_TEXT_FILL_TYPE" val="1"/>
  <p:tag name="KSO_WM_DIAGRAM_USE_COLOR_VALUE" val="{&quot;color_scheme&quot;:1,&quot;theme_color_indexes&quot;:[8,9,8,9,8,9]}"/>
</p:tagLst>
</file>

<file path=ppt/tags/tag156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638_2*l_h_f*1_1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365.1501153612512,&quot;left&quot;:61.19998779296875,&quot;top&quot;:99.19996337890625,&quot;width&quot;:821.9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
  <p:tag name="KSO_WM_UNIT_TEXT_FILL_FORE_SCHEMECOLOR_INDEX" val="1"/>
  <p:tag name="KSO_WM_UNIT_TEXT_FILL_TYPE" val="1"/>
  <p:tag name="KSO_WM_DIAGRAM_USE_COLOR_VALUE" val="{&quot;color_scheme&quot;:1,&quot;theme_color_indexes&quot;:[8,9,8,9,8,9]}"/>
</p:tagLst>
</file>

<file path=ppt/tags/tag15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638_2*l_h_i*1_1_1"/>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365.1501153612512,&quot;left&quot;:61.19998779296875,&quot;top&quot;:99.19996337890625,&quot;width&quot;:821.900024414062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5299999713897705,&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DIAGRAM_USE_COLOR_VALUE" val="{&quot;color_scheme&quot;:1,&quot;theme_color_indexes&quot;:[8,9,8,9,8,9]}"/>
</p:tagLst>
</file>

<file path=ppt/tags/tag15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638_2*l_h_i*1_2_2"/>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365.1501153612512,&quot;left&quot;:61.19998779296875,&quot;top&quot;:99.19996337890625,&quot;width&quot;:821.9000244140625}"/>
  <p:tag name="KSO_WM_DIAGRAM_COLOR_MATCH_VALUE" val="{&quot;shape&quot;:{&quot;fill&quot;:{&quot;gradient&quot;:[{&quot;brightness&quot;:0.949999988079071,&quot;colorType&quot;:1,&quot;foreColorIndex&quot;:5,&quot;pos&quot;:0,&quot;transparency&quot;:1},{&quot;brightness&quot;:0.800000011920929,&quot;colorType&quot;:1,&quot;foreColorIndex&quot;:5,&quot;pos&quot;:1,&quot;transparency&quot;:0.800000011920929}],&quot;type&quot;:3},&quot;glow&quot;:{&quot;colorType&quot;:0},&quot;line&quot;:{&quot;gradient&quot;:[{&quot;brightness&quot;:0.800000011920929,&quot;colorType&quot;:1,&quot;foreColorIndex&quot;:5,&quot;pos&quot;:0,&quot;transparency&quot;:0},{&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3"/>
  <p:tag name="KSO_WM_DIAGRAM_USE_COLOR_VALUE" val="{&quot;color_scheme&quot;:1,&quot;theme_color_indexes&quot;:[8,9,8,9,8,9]}"/>
</p:tagLst>
</file>

<file path=ppt/tags/tag156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638_2*l_h_f*1_2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365.1501153612512,&quot;left&quot;:61.19998779296875,&quot;top&quot;:99.19996337890625,&quot;width&quot;:821.9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
  <p:tag name="KSO_WM_UNIT_TEXT_FILL_FORE_SCHEMECOLOR_INDEX" val="1"/>
  <p:tag name="KSO_WM_UNIT_TEXT_FILL_TYPE" val="1"/>
  <p:tag name="KSO_WM_DIAGRAM_USE_COLOR_VALUE" val="{&quot;color_scheme&quot;:1,&quot;theme_color_indexes&quot;:[8,9,8,9,8,9]}"/>
</p:tagLst>
</file>

<file path=ppt/tags/tag15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638_2*l_h_i*1_2_1"/>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365.1501153612512,&quot;left&quot;:61.19998779296875,&quot;top&quot;:99.19996337890625,&quot;width&quot;:821.900024414062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5299999713897705,&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DIAGRAM_USE_COLOR_VALUE" val="{&quot;color_scheme&quot;:1,&quot;theme_color_indexes&quot;:[8,9,8,9,8,9]}"/>
</p:tagLst>
</file>

<file path=ppt/tags/tag157.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bg20221741_7*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c"/>
</p:tagLst>
</file>

<file path=ppt/tags/tag15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638_2*l_h_i*1_3_2"/>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365.1501153612512,&quot;left&quot;:61.19998779296875,&quot;top&quot;:99.19996337890625,&quot;width&quot;:821.9000244140625}"/>
  <p:tag name="KSO_WM_DIAGRAM_COLOR_MATCH_VALUE" val="{&quot;shape&quot;:{&quot;fill&quot;:{&quot;gradient&quot;:[{&quot;brightness&quot;:0.949999988079071,&quot;colorType&quot;:1,&quot;foreColorIndex&quot;:5,&quot;pos&quot;:0,&quot;transparency&quot;:1},{&quot;brightness&quot;:0.800000011920929,&quot;colorType&quot;:1,&quot;foreColorIndex&quot;:5,&quot;pos&quot;:1,&quot;transparency&quot;:0.800000011920929}],&quot;type&quot;:3},&quot;glow&quot;:{&quot;colorType&quot;:0},&quot;line&quot;:{&quot;gradient&quot;:[{&quot;brightness&quot;:0.800000011920929,&quot;colorType&quot;:1,&quot;foreColorIndex&quot;:5,&quot;pos&quot;:0,&quot;transparency&quot;:0},{&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3"/>
  <p:tag name="KSO_WM_DIAGRAM_USE_COLOR_VALUE" val="{&quot;color_scheme&quot;:1,&quot;theme_color_indexes&quot;:[8,9,8,9,8,9]}"/>
</p:tagLst>
</file>

<file path=ppt/tags/tag157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1638_2*l_h_f*1_3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365.1501153612512,&quot;left&quot;:61.19998779296875,&quot;top&quot;:99.19996337890625,&quot;width&quot;:821.9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
  <p:tag name="KSO_WM_UNIT_TEXT_FILL_FORE_SCHEMECOLOR_INDEX" val="1"/>
  <p:tag name="KSO_WM_UNIT_TEXT_FILL_TYPE" val="1"/>
  <p:tag name="KSO_WM_DIAGRAM_USE_COLOR_VALUE" val="{&quot;color_scheme&quot;:1,&quot;theme_color_indexes&quot;:[8,9,8,9,8,9]}"/>
</p:tagLst>
</file>

<file path=ppt/tags/tag15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1638_2*l_h_i*1_3_1"/>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365.1501153612512,&quot;left&quot;:61.19998779296875,&quot;top&quot;:99.19996337890625,&quot;width&quot;:821.900024414062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5299999713897705,&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DIAGRAM_USE_COLOR_VALUE" val="{&quot;color_scheme&quot;:1,&quot;theme_color_indexes&quot;:[8,9,8,9,8,9]}"/>
</p:tagLst>
</file>

<file path=ppt/tags/tag157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638_2*l_h_a*1_2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365.1501153612512,&quot;left&quot;:61.19998779296875,&quot;top&quot;:99.19996337890625,&quot;width&quot;:821.9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10;添加标题"/>
  <p:tag name="KSO_WM_UNIT_TEXT_FILL_FORE_SCHEMECOLOR_INDEX" val="1"/>
  <p:tag name="KSO_WM_UNIT_TEXT_FILL_TYPE" val="1"/>
  <p:tag name="KSO_WM_DIAGRAM_USE_COLOR_VALUE" val="{&quot;color_scheme&quot;:1,&quot;theme_color_indexes&quot;:[8,9,8,9,8,9]}"/>
</p:tagLst>
</file>

<file path=ppt/tags/tag157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638_2*l_h_a*1_3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365.1501153612512,&quot;left&quot;:61.19998779296875,&quot;top&quot;:99.19996337890625,&quot;width&quot;:821.9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10;添加标题"/>
  <p:tag name="KSO_WM_UNIT_TEXT_FILL_FORE_SCHEMECOLOR_INDEX" val="1"/>
  <p:tag name="KSO_WM_UNIT_TEXT_FILL_TYPE" val="1"/>
  <p:tag name="KSO_WM_DIAGRAM_USE_COLOR_VALUE" val="{&quot;color_scheme&quot;:1,&quot;theme_color_indexes&quot;:[8,9,8,9,8,9]}"/>
</p:tagLst>
</file>

<file path=ppt/tags/tag1575.xml><?xml version="1.0" encoding="utf-8"?>
<p:tagLst xmlns:p="http://schemas.openxmlformats.org/presentationml/2006/main">
  <p:tag name="KSO_WM_SLIDE_BACKGROUND_TYPE" val="general"/>
  <p:tag name="resource_record_key" val="{&quot;65&quot;:[20225929],&quot;70&quot;:[3321780,3315855,3318990]}"/>
</p:tagLst>
</file>

<file path=ppt/tags/tag157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157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157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1579.xml><?xml version="1.0" encoding="utf-8"?>
<p:tagLst xmlns:p="http://schemas.openxmlformats.org/presentationml/2006/main">
  <p:tag name="KSO_WM_DIAGRAM_VIRTUALLY_FRAME" val="{&quot;height&quot;:325.55,&quot;left&quot;:69.10448818897638,&quot;top&quot;:118.55,&quot;width&quot;:801.6411811023623}"/>
  <p:tag name="KSO_WM_UNIT_HIGHLIGHT" val="0"/>
  <p:tag name="KSO_WM_UNIT_COMPATIBLE" val="0"/>
  <p:tag name="KSO_WM_UNIT_DIAGRAM_ISNUMVISUAL" val="0"/>
  <p:tag name="KSO_WM_UNIT_DIAGRAM_ISREFERUNIT" val="0"/>
  <p:tag name="KSO_WM_UNIT_ID" val="diagram20235209_1*l_h_i*1_1_1"/>
  <p:tag name="KSO_WM_TEMPLATE_CATEGORY" val="diagram"/>
  <p:tag name="KSO_WM_TEMPLATE_INDEX" val="20235209"/>
  <p:tag name="KSO_WM_UNIT_LAYERLEVEL" val="1_1_1"/>
  <p:tag name="KSO_WM_TAG_VERSION" val="3.0"/>
  <p:tag name="KSO_WM_BEAUTIFY_FLAG" val="#wm#"/>
  <p:tag name="KSO_WM_DIAGRAM_GROUP_CODE" val="l1-1"/>
  <p:tag name="KSO_WM_UNIT_TYPE" val="l_h_i"/>
  <p:tag name="KSO_WM_UNIT_INDEX" val="1_1_1"/>
  <p:tag name="KSO_WM_DIAGRAM_VERSION" val="3"/>
  <p:tag name="KSO_WM_DIAGRAM_COLOR_TRICK" val="1"/>
  <p:tag name="KSO_WM_DIAGRAM_COLOR_TEXT_CAN_REMOVE" val="n"/>
  <p:tag name="KSO_WM_DIAGRAM_MAX_ITEMCNT" val="12"/>
  <p:tag name="KSO_WM_DIAGRAM_MIN_ITEMCNT" val="2"/>
  <p:tag name="KSO_WM_DIAGRAM_COLOR_MATCH_VALUE" val="{&quot;shape&quot;:{&quot;fill&quot;:{&quot;type&quot;:0},&quot;glow&quot;:{&quot;colorType&quot;:0},&quot;line&quot;:{&quot;type&quot;:0},&quot;shadow&quot;:{&quot;brightness&quot;:0.6000000238418579,&quot;colorType&quot;:1,&quot;foreColorIndex&quot;:5,&quot;transparency&quot;:0.400000005960464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5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b55a64fe5e3e4e4ca773a5ed50846e01"/>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afbaa161adf49cb9b0a7fce3528a5e1"/>
  <p:tag name="KSO_WM_SLIDE_BACKGROUND_TYPE" val="belt"/>
</p:tagLst>
</file>

<file path=ppt/tags/tag1580.xml><?xml version="1.0" encoding="utf-8"?>
<p:tagLst xmlns:p="http://schemas.openxmlformats.org/presentationml/2006/main">
  <p:tag name="KSO_WM_DIAGRAM_VIRTUALLY_FRAME" val="{&quot;height&quot;:325.55,&quot;left&quot;:69.10448818897638,&quot;top&quot;:118.55,&quot;width&quot;:801.6411811023623}"/>
  <p:tag name="KSO_WM_UNIT_HIGHLIGHT" val="0"/>
  <p:tag name="KSO_WM_UNIT_COMPATIBLE" val="0"/>
  <p:tag name="KSO_WM_UNIT_DIAGRAM_ISNUMVISUAL" val="0"/>
  <p:tag name="KSO_WM_UNIT_DIAGRAM_ISREFERUNIT" val="0"/>
  <p:tag name="KSO_WM_UNIT_ID" val="diagram20235209_1*l_h_i*1_2_1"/>
  <p:tag name="KSO_WM_TEMPLATE_CATEGORY" val="diagram"/>
  <p:tag name="KSO_WM_TEMPLATE_INDEX" val="20235209"/>
  <p:tag name="KSO_WM_UNIT_LAYERLEVEL" val="1_1_1"/>
  <p:tag name="KSO_WM_TAG_VERSION" val="3.0"/>
  <p:tag name="KSO_WM_BEAUTIFY_FLAG" val="#wm#"/>
  <p:tag name="KSO_WM_DIAGRAM_GROUP_CODE" val="l1-1"/>
  <p:tag name="KSO_WM_UNIT_TYPE" val="l_h_i"/>
  <p:tag name="KSO_WM_UNIT_INDEX" val="1_2_1"/>
  <p:tag name="KSO_WM_DIAGRAM_VERSION" val="3"/>
  <p:tag name="KSO_WM_DIAGRAM_COLOR_TRICK" val="1"/>
  <p:tag name="KSO_WM_DIAGRAM_COLOR_TEXT_CAN_REMOVE" val="n"/>
  <p:tag name="KSO_WM_DIAGRAM_MAX_ITEMCNT" val="12"/>
  <p:tag name="KSO_WM_DIAGRAM_MIN_ITEMCNT" val="2"/>
  <p:tag name="KSO_WM_DIAGRAM_COLOR_MATCH_VALUE" val="{&quot;shape&quot;:{&quot;fill&quot;:{&quot;type&quot;:0},&quot;glow&quot;:{&quot;colorType&quot;:0},&quot;line&quot;:{&quot;type&quot;:0},&quot;shadow&quot;:{&quot;brightness&quot;:0.6000000238418579,&quot;colorType&quot;:1,&quot;foreColorIndex&quot;:5,&quot;transparency&quot;:0.400000005960464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581.xml><?xml version="1.0" encoding="utf-8"?>
<p:tagLst xmlns:p="http://schemas.openxmlformats.org/presentationml/2006/main">
  <p:tag name="KSO_WM_DIAGRAM_VIRTUALLY_FRAME" val="{&quot;height&quot;:325.55,&quot;left&quot;:69.10448818897638,&quot;top&quot;:118.55,&quot;width&quot;:801.6411811023623}"/>
  <p:tag name="KSO_WM_UNIT_HIGHLIGHT" val="0"/>
  <p:tag name="KSO_WM_UNIT_COMPATIBLE" val="0"/>
  <p:tag name="KSO_WM_UNIT_DIAGRAM_ISNUMVISUAL" val="0"/>
  <p:tag name="KSO_WM_UNIT_DIAGRAM_ISREFERUNIT" val="0"/>
  <p:tag name="KSO_WM_UNIT_ID" val="diagram20235209_1*l_h_f*1_1_1"/>
  <p:tag name="KSO_WM_TEMPLATE_CATEGORY" val="diagram"/>
  <p:tag name="KSO_WM_TEMPLATE_INDEX" val="20235209"/>
  <p:tag name="KSO_WM_UNIT_LAYERLEVEL" val="1_1_1"/>
  <p:tag name="KSO_WM_TAG_VERSION" val="3.0"/>
  <p:tag name="KSO_WM_BEAUTIFY_FLAG" val="#wm#"/>
  <p:tag name="KSO_WM_UNIT_SUBTYPE" val="a"/>
  <p:tag name="KSO_WM_UNIT_TEXT_LAYER_COUNT" val="1"/>
  <p:tag name="KSO_WM_UNIT_NOCLEAR" val="0"/>
  <p:tag name="KSO_WM_DIAGRAM_GROUP_CODE" val="l1-1"/>
  <p:tag name="KSO_WM_UNIT_TYPE" val="l_h_f"/>
  <p:tag name="KSO_WM_UNIT_INDEX" val="1_1_1"/>
  <p:tag name="KSO_WM_DIAGRAM_VERSION" val="3"/>
  <p:tag name="KSO_WM_DIAGRAM_COLOR_TRICK" val="1"/>
  <p:tag name="KSO_WM_DIAGRAM_COLOR_TEXT_CAN_REMOVE" val="n"/>
  <p:tag name="KSO_WM_UNIT_TEXT_TYPE" val="1"/>
  <p:tag name="KSO_WM_UNIT_PRESET_TEXT" val="10亿"/>
  <p:tag name="KSO_WM_UNIT_TEXT_FILL_FORE_SCHEMECOLOR_INDEX" val="3"/>
  <p:tag name="KSO_WM_UNIT_TEXT_FILL_TYPE" val="3"/>
  <p:tag name="KSO_WM_DIAGRAM_MAX_ITEMCNT" val="12"/>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4000000059604645,&quot;transparency&quot;:0},{&quot;brightness&quot;:0.6000000238418579,&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582.xml><?xml version="1.0" encoding="utf-8"?>
<p:tagLst xmlns:p="http://schemas.openxmlformats.org/presentationml/2006/main">
  <p:tag name="KSO_WM_DIAGRAM_VIRTUALLY_FRAME" val="{&quot;height&quot;:325.55,&quot;left&quot;:69.10448818897638,&quot;top&quot;:118.55,&quot;width&quot;:801.6411811023623}"/>
  <p:tag name="KSO_WM_UNIT_HIGHLIGHT" val="0"/>
  <p:tag name="KSO_WM_UNIT_COMPATIBLE" val="0"/>
  <p:tag name="KSO_WM_UNIT_DIAGRAM_ISNUMVISUAL" val="0"/>
  <p:tag name="KSO_WM_UNIT_DIAGRAM_ISREFERUNIT" val="0"/>
  <p:tag name="KSO_WM_UNIT_ID" val="diagram20235209_1*l_h_f*1_2_1"/>
  <p:tag name="KSO_WM_TEMPLATE_CATEGORY" val="diagram"/>
  <p:tag name="KSO_WM_TEMPLATE_INDEX" val="20235209"/>
  <p:tag name="KSO_WM_UNIT_LAYERLEVEL" val="1_1_1"/>
  <p:tag name="KSO_WM_TAG_VERSION" val="3.0"/>
  <p:tag name="KSO_WM_BEAUTIFY_FLAG" val="#wm#"/>
  <p:tag name="KSO_WM_UNIT_SUBTYPE" val="a"/>
  <p:tag name="KSO_WM_UNIT_TEXT_LAYER_COUNT" val="1"/>
  <p:tag name="KSO_WM_UNIT_NOCLEAR" val="0"/>
  <p:tag name="KSO_WM_DIAGRAM_GROUP_CODE" val="l1-1"/>
  <p:tag name="KSO_WM_UNIT_TYPE" val="l_h_f"/>
  <p:tag name="KSO_WM_UNIT_INDEX" val="1_2_1"/>
  <p:tag name="KSO_WM_DIAGRAM_VERSION" val="3"/>
  <p:tag name="KSO_WM_DIAGRAM_COLOR_TRICK" val="1"/>
  <p:tag name="KSO_WM_DIAGRAM_COLOR_TEXT_CAN_REMOVE" val="n"/>
  <p:tag name="KSO_WM_UNIT_TEXT_TYPE" val="1"/>
  <p:tag name="KSO_WM_UNIT_PRESET_TEXT" val="85%"/>
  <p:tag name="KSO_WM_UNIT_TEXT_FILL_FORE_SCHEMECOLOR_INDEX" val="3"/>
  <p:tag name="KSO_WM_UNIT_TEXT_FILL_TYPE" val="3"/>
  <p:tag name="KSO_WM_DIAGRAM_MAX_ITEMCNT" val="12"/>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4000000059604645,&quot;transparency&quot;:0},{&quot;brightness&quot;:0.6000000238418579,&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583.xml><?xml version="1.0" encoding="utf-8"?>
<p:tagLst xmlns:p="http://schemas.openxmlformats.org/presentationml/2006/main">
  <p:tag name="KSO_WM_SLIDE_BACKGROUND_TYPE" val="general"/>
  <p:tag name="resource_record_key" val="{&quot;65&quot;:[20225929],&quot;70&quot;:[3321780,3402067]}"/>
</p:tagLst>
</file>

<file path=ppt/tags/tag1584.xml><?xml version="1.0" encoding="utf-8"?>
<p:tagLst xmlns:p="http://schemas.openxmlformats.org/presentationml/2006/main">
  <p:tag name="KSO_WM_UNIT_ISCONTENTSTITLE" val="0"/>
  <p:tag name="KSO_WM_UNIT_ISNUMDGMTITLE" val="0"/>
  <p:tag name="KSO_WM_UNIT_PRESET_TEXT" val="演讲完毕，感谢观看"/>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custom20225929_16*a*1"/>
  <p:tag name="KSO_WM_TEMPLATE_CATEGORY" val="custom"/>
  <p:tag name="KSO_WM_TEMPLATE_INDEX" val="20225929"/>
  <p:tag name="KSO_WM_UNIT_LAYERLEVEL" val="1"/>
  <p:tag name="KSO_WM_TAG_VERSION" val="1.0"/>
  <p:tag name="KSO_WM_BEAUTIFY_FLAG" val="#wm#"/>
  <p:tag name="KSO_WM_UNIT_DEFAULT_FONT" val="54;60;2"/>
  <p:tag name="KSO_WM_UNIT_BLOCK" val="0"/>
  <p:tag name="KSO_WM_UNIT_DEC_AREA_ID" val="22c2ec44390b461589e76e6cc3ffcaf0"/>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Lst>
</file>

<file path=ppt/tags/tag1585.xml><?xml version="1.0" encoding="utf-8"?>
<p:tagLst xmlns:p="http://schemas.openxmlformats.org/presentationml/2006/main">
  <p:tag name="KSO_WM_BEAUTIFY_FLAG" val="#wm#"/>
  <p:tag name="KSO_WM_TEMPLATE_CATEGORY" val="custom"/>
  <p:tag name="KSO_WM_TEMPLATE_INDEX" val="20225929"/>
  <p:tag name="KSO_WM_SLIDE_ID" val="custom20225929_16"/>
  <p:tag name="KSO_WM_TEMPLATE_SUBCATEGORY" val="21"/>
  <p:tag name="KSO_WM_TEMPLATE_MASTER_TYPE" val="1"/>
  <p:tag name="KSO_WM_TEMPLATE_COLOR_TYPE" val="1"/>
  <p:tag name="KSO_WM_SLIDE_ITEM_CNT" val="0"/>
  <p:tag name="KSO_WM_SLIDE_INDEX" val="16"/>
  <p:tag name="KSO_WM_TAG_VERSION" val="1.0"/>
  <p:tag name="KSO_WM_SLIDE_LAYOUT" val="a_b_f"/>
  <p:tag name="KSO_WM_SLIDE_LAYOUT_CNT" val="1_1_1"/>
  <p:tag name="KSO_WM_CHIP_INFOS" val="{&quot;type&quot;:0,&quot;layout_type&quot;:&quot;1_NF_LC_9&quot;,&quot;layout_feature&quot;:1,&quot;aspect_ratio&quot;:&quot;16:9&quot;,&quot;bg_feature&quot;:&quot;&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4aceeb1e630cfd8f1150e0"/>
  <p:tag name="KSO_WM_CHIP_FILLPROP" val="[[{&quot;text_align&quot;:&quot;lm&quot;,&quot;text_direction&quot;:&quot;horizontal&quot;,&quot;support_big_font&quot;:false,&quot;picture_toward&quot;:0,&quot;picture_dockside&quot;:[],&quot;fill_id&quot;:&quot;f93f1e9f9c434256b0247c312ece663f&quot;,&quot;fill_align&quot;:&quot;lm&quot;,&quot;chip_types&quot;:[&quot;diagram&quot;,&quot;header&quot;]}],[{&quot;text_align&quot;:&quot;lm&quot;,&quot;text_direction&quot;:&quot;horizontal&quot;,&quot;support_big_font&quot;:false,&quot;picture_toward&quot;:0,&quot;picture_dockside&quot;:[],&quot;fill_id&quot;:&quot;f93f1e9f9c434256b0247c312ece663f&quot;,&quot;fill_align&quot;:&quot;lm&quot;,&quot;chip_types&quot;:[&quot;header&quot;]}],[{&quot;text_align&quot;:&quot;cm&quot;,&quot;text_direction&quot;:&quot;horizontal&quot;,&quot;support_big_font&quot;:false,&quot;picture_toward&quot;:0,&quot;picture_dockside&quot;:[],&quot;fill_id&quot;:&quot;f93f1e9f9c434256b0247c312ece663f&quot;,&quot;fill_align&quot;:&quot;cm&quot;,&quot;chip_types&quot;:[&quot;header&quot;]}],[{&quot;text_align&quot;:&quot;rm&quot;,&quot;text_direction&quot;:&quot;horizontal&quot;,&quot;support_big_font&quot;:false,&quot;picture_toward&quot;:0,&quot;picture_dockside&quot;:[],&quot;fill_id&quot;:&quot;f93f1e9f9c434256b0247c312ece663f&quot;,&quot;fill_align&quot;:&quot;rt&quot;,&quot;chip_types&quot;:[&quot;diagram&quot;,&quot;header&quot;]}],[{&quot;text_align&quot;:&quot;rm&quot;,&quot;text_direction&quot;:&quot;horizontal&quot;,&quot;support_big_font&quot;:false,&quot;picture_toward&quot;:0,&quot;picture_dockside&quot;:[],&quot;fill_id&quot;:&quot;f93f1e9f9c434256b0247c312ece663f&quot;,&quot;fill_align&quot;:&quot;rb&quot;,&quot;chip_types&quot;:[&quot;diagram&quot;,&quot;header&quot;]}],[{&quot;text_align&quot;:&quot;rm&quot;,&quot;text_direction&quot;:&quot;horizontal&quot;,&quot;support_big_font&quot;:false,&quot;picture_toward&quot;:0,&quot;picture_dockside&quot;:[],&quot;fill_id&quot;:&quot;f93f1e9f9c434256b0247c312ece663f&quot;,&quot;fill_align&quot;:&quot;rm&quot;,&quot;chip_types&quot;:[&quot;diagram&quot;,&quot;header&quot;]}],[{&quot;text_align&quot;:&quot;lm&quot;,&quot;text_direction&quot;:&quot;horizontal&quot;,&quot;support_big_font&quot;:false,&quot;picture_toward&quot;:0,&quot;picture_dockside&quot;:[],&quot;fill_id&quot;:&quot;f93f1e9f9c434256b0247c312ece663f&quot;,&quot;fill_align&quot;:&quot;lt&quot;,&quot;chip_types&quot;:[&quot;diagram&quot;,&quot;header&quot;]}],[{&quot;text_align&quot;:&quot;cm&quot;,&quot;text_direction&quot;:&quot;horizontal&quot;,&quot;support_big_font&quot;:false,&quot;picture_toward&quot;:0,&quot;picture_dockside&quot;:[],&quot;fill_id&quot;:&quot;f93f1e9f9c434256b0247c312ece663f&quot;,&quot;fill_align&quot;:&quot;lt&quot;,&quot;chip_types&quot;:[&quot;diagram&quot;,&quot;header&quot;]}],[{&quot;text_align&quot;:&quot;lm&quot;,&quot;text_direction&quot;:&quot;horizontal&quot;,&quot;support_big_font&quot;:false,&quot;picture_toward&quot;:0,&quot;picture_dockside&quot;:[],&quot;fill_id&quot;:&quot;f93f1e9f9c434256b0247c312ece663f&quot;,&quot;fill_align&quot;:&quot;lb&quot;,&quot;chip_types&quot;:[&quot;diagram&quot;,&quot;header&quot;]}],[{&quot;text_align&quot;:&quot;cm&quot;,&quot;text_direction&quot;:&quot;horizontal&quot;,&quot;support_big_font&quot;:false,&quot;picture_toward&quot;:0,&quot;picture_dockside&quot;:[],&quot;fill_id&quot;:&quot;f93f1e9f9c434256b0247c312ece663f&quot;,&quot;fill_align&quot;:&quot;lb&quot;,&quot;chip_types&quot;:[&quot;diagram&quot;,&quot;header&quot;]}],[{&quot;text_align&quot;:&quot;cm&quot;,&quot;text_direction&quot;:&quot;horizontal&quot;,&quot;support_big_font&quot;:false,&quot;picture_toward&quot;:0,&quot;picture_dockside&quot;:[],&quot;fill_id&quot;:&quot;f93f1e9f9c434256b0247c312ece663f&quot;,&quot;fill_align&quot;:&quot;lm&quot;,&quot;chip_types&quot;:[&quot;diagram&quot;,&quot;header&quot;]}],[{&quot;text_align&quot;:&quot;cm&quot;,&quot;text_direction&quot;:&quot;horizontal&quot;,&quot;support_big_font&quot;:false,&quot;picture_toward&quot;:0,&quot;picture_dockside&quot;:[],&quot;fill_id&quot;:&quot;f93f1e9f9c434256b0247c312ece663f&quot;,&quot;fill_align&quot;:&quot;cm&quot;,&quot;chip_types&quot;:[&quot;diagram&quot;,&quot;header&quot;]}],[{&quot;text_align&quot;:&quot;lm&quot;,&quot;text_direction&quot;:&quot;horizontal&quot;,&quot;support_big_font&quot;:false,&quot;picture_toward&quot;:0,&quot;picture_dockside&quot;:[],&quot;fill_id&quot;:&quot;f93f1e9f9c434256b0247c312ece663f&quot;,&quot;fill_align&quot;:&quot;cm&quot;,&quot;chip_types&quot;:[&quot;diagram&quot;,&quot;header&quot;]}],[{&quot;text_align&quot;:&quot;cm&quot;,&quot;text_direction&quot;:&quot;horizontal&quot;,&quot;support_big_font&quot;:false,&quot;picture_toward&quot;:0,&quot;picture_dockside&quot;:[],&quot;fill_id&quot;:&quot;f93f1e9f9c434256b0247c312ece663f&quot;,&quot;fill_align&quot;:&quot;ct&quot;,&quot;chip_types&quot;:[&quot;diagram&quot;,&quot;header&quot;]}],[{&quot;text_align&quot;:&quot;lm&quot;,&quot;text_direction&quot;:&quot;horizontal&quot;,&quot;support_big_font&quot;:false,&quot;picture_toward&quot;:0,&quot;picture_dockside&quot;:[],&quot;fill_id&quot;:&quot;f93f1e9f9c434256b0247c312ece663f&quot;,&quot;fill_align&quot;:&quot;ct&quot;,&quot;chip_types&quot;:[&quot;diagram&quot;,&quot;header&quot;]}],[{&quot;text_align&quot;:&quot;cm&quot;,&quot;text_direction&quot;:&quot;horizontal&quot;,&quot;support_big_font&quot;:false,&quot;picture_toward&quot;:0,&quot;picture_dockside&quot;:[],&quot;fill_id&quot;:&quot;f93f1e9f9c434256b0247c312ece663f&quot;,&quot;fill_align&quot;:&quot;cb&quot;,&quot;chip_types&quot;:[&quot;diagram&quot;,&quot;header&quot;]}],[{&quot;text_align&quot;:&quot;lm&quot;,&quot;text_direction&quot;:&quot;horizontal&quot;,&quot;support_big_font&quot;:false,&quot;picture_toward&quot;:0,&quot;picture_dockside&quot;:[],&quot;fill_id&quot;:&quot;f93f1e9f9c434256b0247c312ece663f&quot;,&quot;fill_align&quot;:&quot;cb&quot;,&quot;chip_types&quot;:[&quot;diagram&quot;,&quot;header&quot;]}]]"/>
  <p:tag name="KSO_WM_CHIP_DECFILLPROP" val="[]"/>
  <p:tag name="KSO_WM_CHIP_GROUPID" val="614aceeb1e630cfd8f1150df"/>
  <p:tag name="KSO_WM_SLIDE_LAYOUT_INFO" val="{&quot;id&quot;:&quot;2022-09-05T11:17:23&quot;,&quot;margin&quot;:{&quot;bottom&quot;:4.418541431427002,&quot;left&quot;:3.4678056240081787,&quot;right&quot;:16.93636131286621,&quot;top&quot;:4.418541431427002},&quot;type&quot;:0}"/>
  <p:tag name="KSO_WM_SLIDE_BK_DARK_LIGHT" val="2"/>
  <p:tag name="KSO_WM_SLIDE_BACKGROUND_TYPE" val="general"/>
  <p:tag name="KSO_WM_SLIDE_SUPPORT_FEATURE_TYPE" val="0"/>
  <p:tag name="KSO_WM_SLIDE_TYPE" val="endPage"/>
  <p:tag name="KSO_WM_CHIP_COLORING" val="1"/>
  <p:tag name="KSO_WM_SLIDE_SUBTYPE" val="pureTxt"/>
  <p:tag name="KSO_WM_TEMPLATE_ASSEMBLE_XID" val="6315698059d53ee3cde20f7a"/>
  <p:tag name="KSO_WM_TEMPLATE_ASSEMBLE_GROUPID" val="62f46031295c1bf6da721ff2"/>
</p:tagLst>
</file>

<file path=ppt/tags/tag1586.xml><?xml version="1.0" encoding="utf-8"?>
<p:tagLst xmlns:p="http://schemas.openxmlformats.org/presentationml/2006/main">
  <p:tag name="resource_record_key" val="{&quot;19&quot;:[20342973],&quot;65&quot;:[20225929],&quot;70&quot;:[3321780,3315855,3333557,3325458,3322129,3312138,3321538,3318990,3402067]}"/>
  <p:tag name="commondata" val="eyJjb3VudCI6MSwiaGRpZCI6ImYxNzBjMmQzMzhiMjBlMjA5OTI4NzFlMzg3MTdkZDU0IiwidXNlckNvdW50IjoxfQ=="/>
</p:tagLst>
</file>

<file path=ppt/tags/tag159.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fdb3eba4e42749598b10749555f33909"/>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08bd968ccf5e4a19b0279292d0f17600"/>
  <p:tag name="KSO_WM_SLIDE_BACKGROUND_TYPE" val="belt"/>
</p:tagLst>
</file>

<file path=ppt/tags/tag1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160.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61.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62.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63.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64.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65.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5929"/>
</p:tagLst>
</file>

<file path=ppt/tags/tag166.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5929"/>
</p:tagLst>
</file>

<file path=ppt/tags/tag16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170.xml><?xml version="1.0" encoding="utf-8"?>
<p:tagLst xmlns:p="http://schemas.openxmlformats.org/presentationml/2006/main">
  <p:tag name="KSO_WM_BEAUTIFY_FLAG" val="#wm#"/>
  <p:tag name="KSO_WM_TAG_VERSION" val="1.0"/>
  <p:tag name="KSO_WM_TEMPLATE_CATEGORY" val="custom"/>
  <p:tag name="KSO_WM_TEMPLATE_INDEX" val="20225929"/>
  <p:tag name="KSO_WM_CHIP_COLORING" val="1"/>
</p:tagLst>
</file>

<file path=ppt/tags/tag17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7*i*1"/>
  <p:tag name="KSO_WM_BEAUTIFY_FLAG" val="#wm#"/>
  <p:tag name="KSO_WM_TAG_VERSION" val="1.0"/>
  <p:tag name="KSO_WM_CHIP_GROUPID" val="62f46031295c1bf6da721ff2"/>
  <p:tag name="KSO_WM_CHIP_XID" val="62f46108295c1bf6da722017"/>
  <p:tag name="KSO_WM_UNIT_DEC_AREA_ID" val="09af2ead2ebb46fba9480e2ebec1b6c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7a001cef8b9427397fc9bc68fb0f2bf"/>
</p:tagLst>
</file>

<file path=ppt/tags/tag172.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8*i*1"/>
  <p:tag name="KSO_WM_BEAUTIFY_FLAG" val="#wm#"/>
  <p:tag name="KSO_WM_TAG_VERSION" val="1.0"/>
  <p:tag name="KSO_WM_CHIP_GROUPID" val="62f46031295c1bf6da721ff2"/>
  <p:tag name="KSO_WM_CHIP_XID" val="62f46108295c1bf6da722015"/>
  <p:tag name="KSO_WM_UNIT_DEC_AREA_ID" val="f511142852584b85ae89cbacfca79027"/>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902d435fce724ca780ec04e79ef5dc56"/>
</p:tagLst>
</file>

<file path=ppt/tags/tag173.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9*i*1"/>
  <p:tag name="KSO_WM_BEAUTIFY_FLAG" val="#wm#"/>
  <p:tag name="KSO_WM_TAG_VERSION" val="1.0"/>
  <p:tag name="KSO_WM_CHIP_GROUPID" val="62f46031295c1bf6da721ff2"/>
  <p:tag name="KSO_WM_CHIP_XID" val="62f46108295c1bf6da722016"/>
  <p:tag name="KSO_WM_UNIT_DEC_AREA_ID" val="fb2a62a984ac4abda8fc2f9d3b0063c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6a6b6d73d316455aa04f4d0e04c3fbe2"/>
</p:tagLst>
</file>

<file path=ppt/tags/tag17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7.xml><?xml version="1.0" encoding="utf-8"?>
<p:tagLst xmlns:p="http://schemas.openxmlformats.org/presentationml/2006/main">
  <p:tag name="KSO_WM_UNIT_ISCONTENTSTITLE" val="0"/>
  <p:tag name="KSO_WM_UNIT_ISNUMDGMTITLE" val="0"/>
  <p:tag name="KSO_WM_UNIT_PRESET_TEXT" val="单击此处添加副标题"/>
  <p:tag name="KSO_WM_UNIT_NOCLEAR" val="0"/>
  <p:tag name="KSO_WM_UNIT_VALUE" val="21"/>
  <p:tag name="KSO_WM_UNIT_HIGHLIGHT" val="0"/>
  <p:tag name="KSO_WM_UNIT_COMPATIBLE" val="0"/>
  <p:tag name="KSO_WM_UNIT_DIAGRAM_ISNUMVISUAL" val="0"/>
  <p:tag name="KSO_WM_UNIT_DIAGRAM_ISREFERUNIT" val="0"/>
  <p:tag name="KSO_WM_UNIT_TYPE" val="b"/>
  <p:tag name="KSO_WM_UNIT_INDEX" val="1"/>
  <p:tag name="KSO_WM_UNIT_ID" val="custom20225929_1*b*1"/>
  <p:tag name="KSO_WM_TEMPLATE_CATEGORY" val="custom"/>
  <p:tag name="KSO_WM_TEMPLATE_INDEX" val="20225929"/>
  <p:tag name="KSO_WM_UNIT_LAYERLEVEL" val="1"/>
  <p:tag name="KSO_WM_TAG_VERSION" val="1.0"/>
  <p:tag name="KSO_WM_BEAUTIFY_FLAG" val="#wm#"/>
  <p:tag name="KSO_WM_UNIT_DEFAULT_FONT" val="18;20;2"/>
  <p:tag name="KSO_WM_UNIT_BLOCK" val="0"/>
  <p:tag name="KSO_WM_UNIT_DEC_AREA_ID" val="a7e182621d50433f99f1ccd477909438"/>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178.xml><?xml version="1.0" encoding="utf-8"?>
<p:tagLst xmlns:p="http://schemas.openxmlformats.org/presentationml/2006/main">
  <p:tag name="KSO_WM_UNIT_SUBTYPE" val="a"/>
  <p:tag name="KSO_WM_UNIT_PRESET_TEXT" val="202X"/>
  <p:tag name="KSO_WM_UNIT_NOCLEAR" val="0"/>
  <p:tag name="KSO_WM_UNIT_VALUE" val="7"/>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UNIT_DEFAULT_FONT" val="28;32;2"/>
  <p:tag name="KSO_WM_UNIT_BLOCK" val="0"/>
  <p:tag name="KSO_WM_UNIT_DEC_AREA_ID" val="7de26be050f14b7d898d013e8948c68c"/>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179.xml><?xml version="1.0" encoding="utf-8"?>
<p:tagLst xmlns:p="http://schemas.openxmlformats.org/presentationml/2006/main">
  <p:tag name="KSO_WM_UNIT_ISCONTENTSTITLE" val="0"/>
  <p:tag name="KSO_WM_UNIT_ISNUMDGMTITLE" val="0"/>
  <p:tag name="KSO_WM_UNIT_PRESET_TEXT" val="扁平工作汇报通用模版"/>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UNIT_DEFAULT_FONT" val="54;60;2"/>
  <p:tag name="KSO_WM_UNIT_BLOCK" val="0"/>
  <p:tag name="KSO_WM_UNIT_DEC_AREA_ID" val="499c521a8f254036b7ea8fd2fe9b884f"/>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1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18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18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18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18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18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9.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9*i*1"/>
  <p:tag name="KSO_WM_BEAUTIFY_FLAG" val="#wm#"/>
  <p:tag name="KSO_WM_TAG_VERSION" val="1.0"/>
  <p:tag name="KSO_WM_CHIP_GROUPID" val="62f46031295c1bf6da721ff2"/>
  <p:tag name="KSO_WM_CHIP_XID" val="62f46108295c1bf6da722010"/>
  <p:tag name="KSO_WM_UNIT_DEC_AREA_ID" val="13a4c20be09943abba99c72c876894d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7808d3639015451daaad18d9753b07c7"/>
</p:tagLst>
</file>

<file path=ppt/tags/tag1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0.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21*i*1"/>
  <p:tag name="KSO_WM_BEAUTIFY_FLAG" val="#wm#"/>
  <p:tag name="KSO_WM_TAG_VERSION" val="1.0"/>
  <p:tag name="KSO_WM_CHIP_GROUPID" val="62f46031295c1bf6da721ff2"/>
  <p:tag name="KSO_WM_CHIP_XID" val="62f46108295c1bf6da72200d"/>
  <p:tag name="KSO_WM_UNIT_DEC_AREA_ID" val="252b9457224e4987bf313133bab3e1d6"/>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4ecfcd64bbbb485f88e65e0404ecbe33"/>
</p:tagLst>
</file>

<file path=ppt/tags/tag191.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20*i*1"/>
  <p:tag name="KSO_WM_BEAUTIFY_FLAG" val="#wm#"/>
  <p:tag name="KSO_WM_TAG_VERSION" val="1.0"/>
  <p:tag name="KSO_WM_CHIP_GROUPID" val="62f46031295c1bf6da721ff2"/>
  <p:tag name="KSO_WM_CHIP_XID" val="62f46108295c1bf6da72200e"/>
  <p:tag name="KSO_WM_UNIT_DEC_AREA_ID" val="e2656fec0ba04caba967fc2cd0396645"/>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bbb6b71fb934e8f9809289c4dc99f1d"/>
</p:tagLst>
</file>

<file path=ppt/tags/tag192.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22*i*1"/>
  <p:tag name="KSO_WM_BEAUTIFY_FLAG" val="#wm#"/>
  <p:tag name="KSO_WM_TAG_VERSION" val="1.0"/>
  <p:tag name="KSO_WM_CHIP_GROUPID" val="62f46031295c1bf6da721ff2"/>
  <p:tag name="KSO_WM_CHIP_XID" val="62f46108295c1bf6da72200f"/>
  <p:tag name="KSO_WM_UNIT_DEC_AREA_ID" val="21da17a33900464c8964b513d0b14963"/>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0209f6992d455c88da6c2faceea054"/>
</p:tagLst>
</file>

<file path=ppt/tags/tag19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6.xml><?xml version="1.0" encoding="utf-8"?>
<p:tagLst xmlns:p="http://schemas.openxmlformats.org/presentationml/2006/main">
  <p:tag name="KSO_WM_UNIT_DEFAULT_FONT" val="28;42;2"/>
  <p:tag name="KSO_WM_UNIT_BLOCK" val="0"/>
  <p:tag name="KSO_WM_UNIT_DEC_AREA_ID" val="900b6d3038fd46fdbe79eafefbfdfc98"/>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TEMPLATE_ASSEMBLE_XID" val="6315698059d53ee3cde20f3d"/>
  <p:tag name="KSO_WM_TEMPLATE_ASSEMBLE_GROUPID" val="62f46031295c1bf6da721ff2"/>
</p:tagLst>
</file>

<file path=ppt/tags/tag197.xml><?xml version="1.0" encoding="utf-8"?>
<p:tagLst xmlns:p="http://schemas.openxmlformats.org/presentationml/2006/main">
  <p:tag name="KSO_WM_UNIT_DEFAULT_FONT" val="16;20;2"/>
  <p:tag name="KSO_WM_UNIT_BLOCK" val="0"/>
  <p:tag name="KSO_WM_UNIT_DEC_AREA_ID" val="418de338407040f2ab2c72a88a21aff5"/>
  <p:tag name="KSO_WM_UNIT_SUBTYPE" val="a"/>
  <p:tag name="KSO_WM_UNIT_PRESET_TEXT" val="单击此处添加文本具体内容，简明扼要地阐述你的观点"/>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TEMPLATE_ASSEMBLE_XID" val="6315698059d53ee3cde20f3d"/>
  <p:tag name="KSO_WM_TEMPLATE_ASSEMBLE_GROUPID" val="62f46031295c1bf6da721ff2"/>
</p:tagLst>
</file>

<file path=ppt/tags/tag198.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199.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0.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201.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20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8.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209.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2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0.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211.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21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5*i*1"/>
  <p:tag name="KSO_WM_BEAUTIFY_FLAG" val="#wm#"/>
  <p:tag name="KSO_WM_TAG_VERSION" val="1.0"/>
  <p:tag name="KSO_WM_CHIP_GROUPID" val="62f46031295c1bf6da721ff2"/>
  <p:tag name="KSO_WM_CHIP_XID" val="62f46108295c1bf6da722009"/>
  <p:tag name="KSO_WM_UNIT_DEC_AREA_ID" val="a11eb30db7584d69aa61e86d399dd65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cab0a0d6a214ef3b99da4ee0efd89f3"/>
</p:tagLst>
</file>

<file path=ppt/tags/tag221.xml><?xml version="1.0" encoding="utf-8"?>
<p:tagLst xmlns:p="http://schemas.openxmlformats.org/presentationml/2006/main">
  <p:tag name="KSO_WM_UNIT_SUBTYPE" val="r"/>
  <p:tag name="KSO_WM_TEMPLATE_CATEGORY" val="chip"/>
  <p:tag name="KSO_WM_TEMPLATE_INDEX" val="20225929"/>
  <p:tag name="KSO_WM_UNIT_TYPE" val="i"/>
  <p:tag name="KSO_WM_UNIT_INDEX" val="1"/>
  <p:tag name="KSO_WM_UNIT_ID" val="chip20225929_16*i*1"/>
  <p:tag name="KSO_WM_BEAUTIFY_FLAG" val="#wm#"/>
  <p:tag name="KSO_WM_TAG_VERSION" val="1.0"/>
  <p:tag name="KSO_WM_CHIP_GROUPID" val="62f46031295c1bf6da721ff2"/>
  <p:tag name="KSO_WM_CHIP_XID" val="62f46108295c1bf6da722008"/>
  <p:tag name="KSO_WM_UNIT_DEC_AREA_ID" val="fcd2acbda2284d9bb386c2afefae071f"/>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85ec19d65cbc42578d2fa85475b2944f"/>
</p:tagLst>
</file>

<file path=ppt/tags/tag222.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17*i*1"/>
  <p:tag name="KSO_WM_BEAUTIFY_FLAG" val="#wm#"/>
  <p:tag name="KSO_WM_TAG_VERSION" val="1.0"/>
  <p:tag name="KSO_WM_CHIP_GROUPID" val="62f46031295c1bf6da721ff2"/>
  <p:tag name="KSO_WM_CHIP_XID" val="62f46108295c1bf6da722007"/>
  <p:tag name="KSO_WM_UNIT_DEC_AREA_ID" val="ad1b66cd69694d96867a0ff7eb15adc3"/>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5a36abfffbee49619f47441b3271db8c"/>
</p:tagLst>
</file>

<file path=ppt/tags/tag22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23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23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23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23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9*i*1"/>
  <p:tag name="KSO_WM_BEAUTIFY_FLAG" val="#wm#"/>
  <p:tag name="KSO_WM_TAG_VERSION" val="1.0"/>
  <p:tag name="KSO_WM_CHIP_GROUPID" val="62f46031295c1bf6da721ff2"/>
  <p:tag name="KSO_WM_CHIP_XID" val="62f46108295c1bf6da722010"/>
  <p:tag name="KSO_WM_UNIT_DEC_AREA_ID" val="13a4c20be09943abba99c72c876894d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7808d3639015451daaad18d9753b07c7"/>
</p:tagLst>
</file>

<file path=ppt/tags/tag24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24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24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24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24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9.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25.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21*i*1"/>
  <p:tag name="KSO_WM_BEAUTIFY_FLAG" val="#wm#"/>
  <p:tag name="KSO_WM_TAG_VERSION" val="1.0"/>
  <p:tag name="KSO_WM_CHIP_GROUPID" val="62f46031295c1bf6da721ff2"/>
  <p:tag name="KSO_WM_CHIP_XID" val="62f46108295c1bf6da72200d"/>
  <p:tag name="KSO_WM_UNIT_DEC_AREA_ID" val="252b9457224e4987bf313133bab3e1d6"/>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4ecfcd64bbbb485f88e65e0404ecbe33"/>
</p:tagLst>
</file>

<file path=ppt/tags/tag25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251.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25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25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5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5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5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57.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1*i*1"/>
  <p:tag name="KSO_WM_BEAUTIFY_FLAG" val="#wm#"/>
  <p:tag name="KSO_WM_TAG_VERSION" val="1.0"/>
  <p:tag name="KSO_WM_CHIP_GROUPID" val="62f46031295c1bf6da721ff2"/>
  <p:tag name="KSO_WM_CHIP_XID" val="62f46108295c1bf6da72200c"/>
  <p:tag name="KSO_WM_UNIT_DEC_AREA_ID" val="14011a8e91cd4298a82e33b30d9d314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29e6443127e47e79054c6ed2e0a7187"/>
</p:tagLst>
</file>

<file path=ppt/tags/tag258.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12*i*1"/>
  <p:tag name="KSO_WM_BEAUTIFY_FLAG" val="#wm#"/>
  <p:tag name="KSO_WM_TAG_VERSION" val="1.0"/>
  <p:tag name="KSO_WM_CHIP_GROUPID" val="62f46031295c1bf6da721ff2"/>
  <p:tag name="KSO_WM_CHIP_XID" val="62f46108295c1bf6da72200a"/>
  <p:tag name="KSO_WM_UNIT_DEC_AREA_ID" val="12bcf50b896d47a2a0c0014856b3919c"/>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4e04555e7b224aa382665f746c1dafc8"/>
</p:tagLst>
</file>

<file path=ppt/tags/tag259.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13*i*1"/>
  <p:tag name="KSO_WM_BEAUTIFY_FLAG" val="#wm#"/>
  <p:tag name="KSO_WM_TAG_VERSION" val="1.0"/>
  <p:tag name="KSO_WM_CHIP_GROUPID" val="62f46031295c1bf6da721ff2"/>
  <p:tag name="KSO_WM_CHIP_XID" val="62f46108295c1bf6da72200b"/>
  <p:tag name="KSO_WM_UNIT_DEC_AREA_ID" val="4b82206308dc4dfca5091faeb5ad8dcb"/>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1903a07473ab4985a6ff4948c564b532"/>
</p:tagLst>
</file>

<file path=ppt/tags/tag26.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20*i*1"/>
  <p:tag name="KSO_WM_BEAUTIFY_FLAG" val="#wm#"/>
  <p:tag name="KSO_WM_TAG_VERSION" val="1.0"/>
  <p:tag name="KSO_WM_CHIP_GROUPID" val="62f46031295c1bf6da721ff2"/>
  <p:tag name="KSO_WM_CHIP_XID" val="62f46108295c1bf6da72200e"/>
  <p:tag name="KSO_WM_UNIT_DEC_AREA_ID" val="e2656fec0ba04caba967fc2cd0396645"/>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bbb6b71fb934e8f9809289c4dc99f1d"/>
</p:tagLst>
</file>

<file path=ppt/tags/tag26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6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6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63.xml><?xml version="1.0" encoding="utf-8"?>
<p:tagLst xmlns:p="http://schemas.openxmlformats.org/presentationml/2006/main">
  <p:tag name="KSO_WM_UNIT_ISCONTENTSTITLE" val="0"/>
  <p:tag name="KSO_WM_UNIT_ISNUMDGMTITLE" val="0"/>
  <p:tag name="KSO_WM_UNIT_PRESET_TEXT" val="单击此处添加副标题"/>
  <p:tag name="KSO_WM_UNIT_NOCLEAR" val="0"/>
  <p:tag name="KSO_WM_UNIT_VALUE" val="21"/>
  <p:tag name="KSO_WM_UNIT_HIGHLIGHT" val="0"/>
  <p:tag name="KSO_WM_UNIT_COMPATIBLE" val="0"/>
  <p:tag name="KSO_WM_UNIT_DIAGRAM_ISNUMVISUAL" val="0"/>
  <p:tag name="KSO_WM_UNIT_DIAGRAM_ISREFERUNIT" val="0"/>
  <p:tag name="KSO_WM_UNIT_TYPE" val="b"/>
  <p:tag name="KSO_WM_UNIT_INDEX" val="1"/>
  <p:tag name="KSO_WM_UNIT_ID" val="custom20225929_1*b*1"/>
  <p:tag name="KSO_WM_TEMPLATE_CATEGORY" val="custom"/>
  <p:tag name="KSO_WM_TEMPLATE_INDEX" val="20225929"/>
  <p:tag name="KSO_WM_UNIT_LAYERLEVEL" val="1"/>
  <p:tag name="KSO_WM_TAG_VERSION" val="1.0"/>
  <p:tag name="KSO_WM_BEAUTIFY_FLAG" val="#wm#"/>
  <p:tag name="KSO_WM_UNIT_DEFAULT_FONT" val="18;20;2"/>
  <p:tag name="KSO_WM_UNIT_BLOCK" val="0"/>
  <p:tag name="KSO_WM_UNIT_DEC_AREA_ID" val="7b192dcabe964d75914c11de950dc1a2"/>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264.xml><?xml version="1.0" encoding="utf-8"?>
<p:tagLst xmlns:p="http://schemas.openxmlformats.org/presentationml/2006/main">
  <p:tag name="KSO_WM_UNIT_SUBTYPE" val="a"/>
  <p:tag name="KSO_WM_UNIT_PRESET_TEXT" val="202X"/>
  <p:tag name="KSO_WM_UNIT_NOCLEAR" val="0"/>
  <p:tag name="KSO_WM_UNIT_VALUE" val="7"/>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UNIT_DEFAULT_FONT" val="28;32;2"/>
  <p:tag name="KSO_WM_UNIT_BLOCK" val="0"/>
  <p:tag name="KSO_WM_UNIT_DEC_AREA_ID" val="e2277aaa19f3465794745b28de2435ac"/>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265.xml><?xml version="1.0" encoding="utf-8"?>
<p:tagLst xmlns:p="http://schemas.openxmlformats.org/presentationml/2006/main">
  <p:tag name="KSO_WM_UNIT_ISCONTENTSTITLE" val="0"/>
  <p:tag name="KSO_WM_UNIT_ISNUMDGMTITLE" val="0"/>
  <p:tag name="KSO_WM_UNIT_PRESET_TEXT" val="演讲完毕，感谢观看"/>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UNIT_DEFAULT_FONT" val="54;60;2"/>
  <p:tag name="KSO_WM_UNIT_BLOCK" val="0"/>
  <p:tag name="KSO_WM_UNIT_DEC_AREA_ID" val="22c2ec44390b461589e76e6cc3ffcaf0"/>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26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 name="KSO_WM_SLIDE_BACKGROUND_TYPE" val="general"/>
</p:tagLst>
</file>

<file path=ppt/tags/tag267.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26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269.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27.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22*i*1"/>
  <p:tag name="KSO_WM_BEAUTIFY_FLAG" val="#wm#"/>
  <p:tag name="KSO_WM_TAG_VERSION" val="1.0"/>
  <p:tag name="KSO_WM_CHIP_GROUPID" val="62f46031295c1bf6da721ff2"/>
  <p:tag name="KSO_WM_CHIP_XID" val="62f46108295c1bf6da72200f"/>
  <p:tag name="KSO_WM_UNIT_DEC_AREA_ID" val="21da17a33900464c8964b513d0b14963"/>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0209f6992d455c88da6c2faceea054"/>
</p:tagLst>
</file>

<file path=ppt/tags/tag270.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271.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272.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273.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27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31ea98a32154477cabe4b065869e4d0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60d6894f91b45118bb986f34ad4b5b3"/>
  <p:tag name="KSO_WM_SLIDE_BACKGROUND_TYPE" val="frame"/>
</p:tagLst>
</file>

<file path=ppt/tags/tag275.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bg20221741_2*i*1"/>
  <p:tag name="KSO_WM_UNIT_LAYERLEVEL" val="1"/>
  <p:tag name="KSO_WM_TAG_VERSION" val="1.0"/>
  <p:tag name="KSO_WM_BEAUTIFY_FLAG" val="#wm#"/>
  <p:tag name="KSO_WM_UNIT_BK_DARK_LIGHT" val="2"/>
  <p:tag name="KSO_WM_UNIT_SUBTYPE" val="h"/>
  <p:tag name="KSO_WM_UNIT_TYPE" val="i"/>
  <p:tag name="KSO_WM_UNIT_INDEX" val="1"/>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7"/>
</p:tagLst>
</file>

<file path=ppt/tags/tag276.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f5264c7e68a44f1a15747dbcd38d52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3e2d5b1ab174510a5d323fd6913ff07"/>
  <p:tag name="KSO_WM_SLIDE_BACKGROUND_TYPE" val="frame"/>
</p:tagLst>
</file>

<file path=ppt/tags/tag27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9e6189f3e8cc41ada10393c8fda849c1"/>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0c8af0cc4ec944f59543c9d793c5bebb"/>
  <p:tag name="KSO_WM_SLIDE_BACKGROUND_TYPE" val="frame"/>
</p:tagLst>
</file>

<file path=ppt/tags/tag278.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279.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2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80.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281.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282.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283.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d41f0c8cabb64126b3d3a1a8f17cef9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84ce0b121b4450fb181c2aa99d7af87"/>
  <p:tag name="KSO_WM_SLIDE_BACKGROUND_TYPE" val="leftRight"/>
</p:tagLst>
</file>

<file path=ppt/tags/tag284.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bg20221741_3*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8"/>
</p:tagLst>
</file>

<file path=ppt/tags/tag285.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7f99a42d7be74a94915ab725086778af"/>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5af85f1680e4b98a1b9d47f7e6b6dd7"/>
  <p:tag name="KSO_WM_SLIDE_BACKGROUND_TYPE" val="leftRight"/>
</p:tagLst>
</file>

<file path=ppt/tags/tag286.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287.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288.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289.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2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90.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291.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292.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34a103d1df064117a32882613b8af71e"/>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fe9f3b65a94494a986d74c3887a9c68"/>
  <p:tag name="KSO_WM_SLIDE_BACKGROUND_TYPE" val="topBottom"/>
</p:tagLst>
</file>

<file path=ppt/tags/tag293.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bg20221741_4*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9"/>
</p:tagLst>
</file>

<file path=ppt/tags/tag294.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f3c9e7a4726c4e2d9c35281656f1f700"/>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36a422bc92544ca884b51d573eabf9ee"/>
  <p:tag name="KSO_WM_SLIDE_BACKGROUND_TYPE" val="topBottom"/>
</p:tagLst>
</file>

<file path=ppt/tags/tag295.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296.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297.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298.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299.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00.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30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7015a96197274e11ba545a647c05260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9494745b4b047d69d51b0a944419c07"/>
  <p:tag name="KSO_WM_SLIDE_BACKGROUND_TYPE" val="bottomTop"/>
</p:tagLst>
</file>

<file path=ppt/tags/tag302.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bg20221741_5*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a"/>
</p:tagLst>
</file>

<file path=ppt/tags/tag30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92588b125fd5484ea2276de4c7328b58"/>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3aa028eada041d199e5bf3304a89b3c"/>
  <p:tag name="KSO_WM_SLIDE_BACKGROUND_TYPE" val="bottomTop"/>
</p:tagLst>
</file>

<file path=ppt/tags/tag304.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305.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306.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307.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308.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309.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31.xml><?xml version="1.0" encoding="utf-8"?>
<p:tagLst xmlns:p="http://schemas.openxmlformats.org/presentationml/2006/main">
  <p:tag name="KSO_WM_UNIT_DEFAULT_FONT" val="28;42;2"/>
  <p:tag name="KSO_WM_UNIT_BLOCK" val="0"/>
  <p:tag name="KSO_WM_UNIT_DEC_AREA_ID" val="900b6d3038fd46fdbe79eafefbfdfc98"/>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TEMPLATE_ASSEMBLE_XID" val="6315698059d53ee3cde20f3d"/>
  <p:tag name="KSO_WM_TEMPLATE_ASSEMBLE_GROUPID" val="62f46031295c1bf6da721ff2"/>
</p:tagLst>
</file>

<file path=ppt/tags/tag31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442499be830f43ffbbb6a8cde79c425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21a8f7de54f483db7db3b2b46cf14e9"/>
  <p:tag name="KSO_WM_SLIDE_BACKGROUND_TYPE" val="navigation"/>
</p:tagLst>
</file>

<file path=ppt/tags/tag311.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bg20221741_6*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b"/>
</p:tagLst>
</file>

<file path=ppt/tags/tag31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a8c8654b10274c8c889b6b229a24b8f0"/>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f2a8a4c9414fa2a8ef704812f7415a"/>
  <p:tag name="KSO_WM_SLIDE_BACKGROUND_TYPE" val="navigation"/>
</p:tagLst>
</file>

<file path=ppt/tags/tag313.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314.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315.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316.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317.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318.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319.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32.xml><?xml version="1.0" encoding="utf-8"?>
<p:tagLst xmlns:p="http://schemas.openxmlformats.org/presentationml/2006/main">
  <p:tag name="KSO_WM_UNIT_DEFAULT_FONT" val="16;20;2"/>
  <p:tag name="KSO_WM_UNIT_BLOCK" val="0"/>
  <p:tag name="KSO_WM_UNIT_DEC_AREA_ID" val="418de338407040f2ab2c72a88a21aff5"/>
  <p:tag name="KSO_WM_UNIT_SUBTYPE" val="a"/>
  <p:tag name="KSO_WM_UNIT_PRESET_TEXT" val="单击此处添加文本具体内容，简明扼要地阐述你的观点"/>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TEMPLATE_ASSEMBLE_XID" val="6315698059d53ee3cde20f3d"/>
  <p:tag name="KSO_WM_TEMPLATE_ASSEMBLE_GROUPID" val="62f46031295c1bf6da721ff2"/>
</p:tagLst>
</file>

<file path=ppt/tags/tag320.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32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565beb60186746a3853a2ac76d2e8a8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680957d408c44c283134c8d1de03dfe"/>
  <p:tag name="KSO_WM_SLIDE_BACKGROUND_TYPE" val="belt"/>
</p:tagLst>
</file>

<file path=ppt/tags/tag322.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bg20221741_7*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c"/>
</p:tagLst>
</file>

<file path=ppt/tags/tag32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b55a64fe5e3e4e4ca773a5ed50846e01"/>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afbaa161adf49cb9b0a7fce3528a5e1"/>
  <p:tag name="KSO_WM_SLIDE_BACKGROUND_TYPE" val="belt"/>
</p:tagLst>
</file>

<file path=ppt/tags/tag324.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fdb3eba4e42749598b10749555f33909"/>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08bd968ccf5e4a19b0279292d0f17600"/>
  <p:tag name="KSO_WM_SLIDE_BACKGROUND_TYPE" val="belt"/>
</p:tagLst>
</file>

<file path=ppt/tags/tag325.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326.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327.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328.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329.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33.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330.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5929"/>
</p:tagLst>
</file>

<file path=ppt/tags/tag331.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5929"/>
</p:tagLst>
</file>

<file path=ppt/tags/tag33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3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3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35.xml><?xml version="1.0" encoding="utf-8"?>
<p:tagLst xmlns:p="http://schemas.openxmlformats.org/presentationml/2006/main">
  <p:tag name="KSO_WM_BEAUTIFY_FLAG" val="#wm#"/>
  <p:tag name="KSO_WM_TAG_VERSION" val="1.0"/>
  <p:tag name="KSO_WM_TEMPLATE_CATEGORY" val="custom"/>
  <p:tag name="KSO_WM_TEMPLATE_INDEX" val="20225929"/>
  <p:tag name="KSO_WM_CHIP_COLORING" val="1"/>
</p:tagLst>
</file>

<file path=ppt/tags/tag33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7*i*1"/>
  <p:tag name="KSO_WM_BEAUTIFY_FLAG" val="#wm#"/>
  <p:tag name="KSO_WM_TAG_VERSION" val="1.0"/>
  <p:tag name="KSO_WM_CHIP_GROUPID" val="62f46031295c1bf6da721ff2"/>
  <p:tag name="KSO_WM_CHIP_XID" val="62f46108295c1bf6da722017"/>
  <p:tag name="KSO_WM_UNIT_DEC_AREA_ID" val="09af2ead2ebb46fba9480e2ebec1b6c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7a001cef8b9427397fc9bc68fb0f2bf"/>
</p:tagLst>
</file>

<file path=ppt/tags/tag337.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8*i*1"/>
  <p:tag name="KSO_WM_BEAUTIFY_FLAG" val="#wm#"/>
  <p:tag name="KSO_WM_TAG_VERSION" val="1.0"/>
  <p:tag name="KSO_WM_CHIP_GROUPID" val="62f46031295c1bf6da721ff2"/>
  <p:tag name="KSO_WM_CHIP_XID" val="62f46108295c1bf6da722015"/>
  <p:tag name="KSO_WM_UNIT_DEC_AREA_ID" val="f511142852584b85ae89cbacfca79027"/>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902d435fce724ca780ec04e79ef5dc56"/>
</p:tagLst>
</file>

<file path=ppt/tags/tag338.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9*i*1"/>
  <p:tag name="KSO_WM_BEAUTIFY_FLAG" val="#wm#"/>
  <p:tag name="KSO_WM_TAG_VERSION" val="1.0"/>
  <p:tag name="KSO_WM_CHIP_GROUPID" val="62f46031295c1bf6da721ff2"/>
  <p:tag name="KSO_WM_CHIP_XID" val="62f46108295c1bf6da722016"/>
  <p:tag name="KSO_WM_UNIT_DEC_AREA_ID" val="fb2a62a984ac4abda8fc2f9d3b0063c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6a6b6d73d316455aa04f4d0e04c3fbe2"/>
</p:tagLst>
</file>

<file path=ppt/tags/tag33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34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4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42.xml><?xml version="1.0" encoding="utf-8"?>
<p:tagLst xmlns:p="http://schemas.openxmlformats.org/presentationml/2006/main">
  <p:tag name="KSO_WM_UNIT_ISCONTENTSTITLE" val="0"/>
  <p:tag name="KSO_WM_UNIT_ISNUMDGMTITLE" val="0"/>
  <p:tag name="KSO_WM_UNIT_PRESET_TEXT" val="单击此处添加副标题"/>
  <p:tag name="KSO_WM_UNIT_NOCLEAR" val="0"/>
  <p:tag name="KSO_WM_UNIT_VALUE" val="21"/>
  <p:tag name="KSO_WM_UNIT_HIGHLIGHT" val="0"/>
  <p:tag name="KSO_WM_UNIT_COMPATIBLE" val="0"/>
  <p:tag name="KSO_WM_UNIT_DIAGRAM_ISNUMVISUAL" val="0"/>
  <p:tag name="KSO_WM_UNIT_DIAGRAM_ISREFERUNIT" val="0"/>
  <p:tag name="KSO_WM_UNIT_TYPE" val="b"/>
  <p:tag name="KSO_WM_UNIT_INDEX" val="1"/>
  <p:tag name="KSO_WM_UNIT_ID" val="custom20225929_1*b*1"/>
  <p:tag name="KSO_WM_TEMPLATE_CATEGORY" val="custom"/>
  <p:tag name="KSO_WM_TEMPLATE_INDEX" val="20225929"/>
  <p:tag name="KSO_WM_UNIT_LAYERLEVEL" val="1"/>
  <p:tag name="KSO_WM_TAG_VERSION" val="1.0"/>
  <p:tag name="KSO_WM_BEAUTIFY_FLAG" val="#wm#"/>
  <p:tag name="KSO_WM_UNIT_DEFAULT_FONT" val="18;20;2"/>
  <p:tag name="KSO_WM_UNIT_BLOCK" val="0"/>
  <p:tag name="KSO_WM_UNIT_DEC_AREA_ID" val="a7e182621d50433f99f1ccd477909438"/>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343.xml><?xml version="1.0" encoding="utf-8"?>
<p:tagLst xmlns:p="http://schemas.openxmlformats.org/presentationml/2006/main">
  <p:tag name="KSO_WM_UNIT_SUBTYPE" val="a"/>
  <p:tag name="KSO_WM_UNIT_PRESET_TEXT" val="202X"/>
  <p:tag name="KSO_WM_UNIT_NOCLEAR" val="0"/>
  <p:tag name="KSO_WM_UNIT_VALUE" val="7"/>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UNIT_DEFAULT_FONT" val="28;32;2"/>
  <p:tag name="KSO_WM_UNIT_BLOCK" val="0"/>
  <p:tag name="KSO_WM_UNIT_DEC_AREA_ID" val="7de26be050f14b7d898d013e8948c68c"/>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344.xml><?xml version="1.0" encoding="utf-8"?>
<p:tagLst xmlns:p="http://schemas.openxmlformats.org/presentationml/2006/main">
  <p:tag name="KSO_WM_UNIT_ISCONTENTSTITLE" val="0"/>
  <p:tag name="KSO_WM_UNIT_ISNUMDGMTITLE" val="0"/>
  <p:tag name="KSO_WM_UNIT_PRESET_TEXT" val="扁平工作汇报通用模版"/>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UNIT_DEFAULT_FONT" val="54;60;2"/>
  <p:tag name="KSO_WM_UNIT_BLOCK" val="0"/>
  <p:tag name="KSO_WM_UNIT_DEC_AREA_ID" val="499c521a8f254036b7ea8fd2fe9b884f"/>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34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34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34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34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34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5.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35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5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5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5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5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9*i*1"/>
  <p:tag name="KSO_WM_BEAUTIFY_FLAG" val="#wm#"/>
  <p:tag name="KSO_WM_TAG_VERSION" val="1.0"/>
  <p:tag name="KSO_WM_CHIP_GROUPID" val="62f46031295c1bf6da721ff2"/>
  <p:tag name="KSO_WM_CHIP_XID" val="62f46108295c1bf6da722010"/>
  <p:tag name="KSO_WM_UNIT_DEC_AREA_ID" val="13a4c20be09943abba99c72c876894d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7808d3639015451daaad18d9753b07c7"/>
</p:tagLst>
</file>

<file path=ppt/tags/tag355.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21*i*1"/>
  <p:tag name="KSO_WM_BEAUTIFY_FLAG" val="#wm#"/>
  <p:tag name="KSO_WM_TAG_VERSION" val="1.0"/>
  <p:tag name="KSO_WM_CHIP_GROUPID" val="62f46031295c1bf6da721ff2"/>
  <p:tag name="KSO_WM_CHIP_XID" val="62f46108295c1bf6da72200d"/>
  <p:tag name="KSO_WM_UNIT_DEC_AREA_ID" val="252b9457224e4987bf313133bab3e1d6"/>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4ecfcd64bbbb485f88e65e0404ecbe33"/>
</p:tagLst>
</file>

<file path=ppt/tags/tag356.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20*i*1"/>
  <p:tag name="KSO_WM_BEAUTIFY_FLAG" val="#wm#"/>
  <p:tag name="KSO_WM_TAG_VERSION" val="1.0"/>
  <p:tag name="KSO_WM_CHIP_GROUPID" val="62f46031295c1bf6da721ff2"/>
  <p:tag name="KSO_WM_CHIP_XID" val="62f46108295c1bf6da72200e"/>
  <p:tag name="KSO_WM_UNIT_DEC_AREA_ID" val="e2656fec0ba04caba967fc2cd0396645"/>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bbb6b71fb934e8f9809289c4dc99f1d"/>
</p:tagLst>
</file>

<file path=ppt/tags/tag357.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22*i*1"/>
  <p:tag name="KSO_WM_BEAUTIFY_FLAG" val="#wm#"/>
  <p:tag name="KSO_WM_TAG_VERSION" val="1.0"/>
  <p:tag name="KSO_WM_CHIP_GROUPID" val="62f46031295c1bf6da721ff2"/>
  <p:tag name="KSO_WM_CHIP_XID" val="62f46108295c1bf6da72200f"/>
  <p:tag name="KSO_WM_UNIT_DEC_AREA_ID" val="21da17a33900464c8964b513d0b14963"/>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0209f6992d455c88da6c2faceea054"/>
</p:tagLst>
</file>

<file path=ppt/tags/tag35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5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6.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36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61.xml><?xml version="1.0" encoding="utf-8"?>
<p:tagLst xmlns:p="http://schemas.openxmlformats.org/presentationml/2006/main">
  <p:tag name="KSO_WM_UNIT_DEFAULT_FONT" val="28;42;2"/>
  <p:tag name="KSO_WM_UNIT_BLOCK" val="0"/>
  <p:tag name="KSO_WM_UNIT_DEC_AREA_ID" val="900b6d3038fd46fdbe79eafefbfdfc98"/>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TEMPLATE_ASSEMBLE_XID" val="6315698059d53ee3cde20f3d"/>
  <p:tag name="KSO_WM_TEMPLATE_ASSEMBLE_GROUPID" val="62f46031295c1bf6da721ff2"/>
</p:tagLst>
</file>

<file path=ppt/tags/tag362.xml><?xml version="1.0" encoding="utf-8"?>
<p:tagLst xmlns:p="http://schemas.openxmlformats.org/presentationml/2006/main">
  <p:tag name="KSO_WM_UNIT_DEFAULT_FONT" val="16;20;2"/>
  <p:tag name="KSO_WM_UNIT_BLOCK" val="0"/>
  <p:tag name="KSO_WM_UNIT_DEC_AREA_ID" val="418de338407040f2ab2c72a88a21aff5"/>
  <p:tag name="KSO_WM_UNIT_SUBTYPE" val="a"/>
  <p:tag name="KSO_WM_UNIT_PRESET_TEXT" val="单击此处添加文本具体内容，简明扼要地阐述你的观点"/>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TEMPLATE_ASSEMBLE_XID" val="6315698059d53ee3cde20f3d"/>
  <p:tag name="KSO_WM_TEMPLATE_ASSEMBLE_GROUPID" val="62f46031295c1bf6da721ff2"/>
</p:tagLst>
</file>

<file path=ppt/tags/tag363.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36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365.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366.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36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6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6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7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7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7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73.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37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375.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376.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37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7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7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8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8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8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8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8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8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5*i*1"/>
  <p:tag name="KSO_WM_BEAUTIFY_FLAG" val="#wm#"/>
  <p:tag name="KSO_WM_TAG_VERSION" val="1.0"/>
  <p:tag name="KSO_WM_CHIP_GROUPID" val="62f46031295c1bf6da721ff2"/>
  <p:tag name="KSO_WM_CHIP_XID" val="62f46108295c1bf6da722009"/>
  <p:tag name="KSO_WM_UNIT_DEC_AREA_ID" val="a11eb30db7584d69aa61e86d399dd65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cab0a0d6a214ef3b99da4ee0efd89f3"/>
</p:tagLst>
</file>

<file path=ppt/tags/tag386.xml><?xml version="1.0" encoding="utf-8"?>
<p:tagLst xmlns:p="http://schemas.openxmlformats.org/presentationml/2006/main">
  <p:tag name="KSO_WM_UNIT_SUBTYPE" val="r"/>
  <p:tag name="KSO_WM_TEMPLATE_CATEGORY" val="chip"/>
  <p:tag name="KSO_WM_TEMPLATE_INDEX" val="20225929"/>
  <p:tag name="KSO_WM_UNIT_TYPE" val="i"/>
  <p:tag name="KSO_WM_UNIT_INDEX" val="1"/>
  <p:tag name="KSO_WM_UNIT_ID" val="chip20225929_16*i*1"/>
  <p:tag name="KSO_WM_BEAUTIFY_FLAG" val="#wm#"/>
  <p:tag name="KSO_WM_TAG_VERSION" val="1.0"/>
  <p:tag name="KSO_WM_CHIP_GROUPID" val="62f46031295c1bf6da721ff2"/>
  <p:tag name="KSO_WM_CHIP_XID" val="62f46108295c1bf6da722008"/>
  <p:tag name="KSO_WM_UNIT_DEC_AREA_ID" val="fcd2acbda2284d9bb386c2afefae071f"/>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85ec19d65cbc42578d2fa85475b2944f"/>
</p:tagLst>
</file>

<file path=ppt/tags/tag387.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17*i*1"/>
  <p:tag name="KSO_WM_BEAUTIFY_FLAG" val="#wm#"/>
  <p:tag name="KSO_WM_TAG_VERSION" val="1.0"/>
  <p:tag name="KSO_WM_CHIP_GROUPID" val="62f46031295c1bf6da721ff2"/>
  <p:tag name="KSO_WM_CHIP_XID" val="62f46108295c1bf6da722007"/>
  <p:tag name="KSO_WM_UNIT_DEC_AREA_ID" val="ad1b66cd69694d96867a0ff7eb15adc3"/>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5a36abfffbee49619f47441b3271db8c"/>
</p:tagLst>
</file>

<file path=ppt/tags/tag38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8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9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9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9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9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9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9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39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39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39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39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0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0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0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0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0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0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40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40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40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40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1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1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1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1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1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41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416.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41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41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1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2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2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22.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1*i*1"/>
  <p:tag name="KSO_WM_BEAUTIFY_FLAG" val="#wm#"/>
  <p:tag name="KSO_WM_TAG_VERSION" val="1.0"/>
  <p:tag name="KSO_WM_CHIP_GROUPID" val="62f46031295c1bf6da721ff2"/>
  <p:tag name="KSO_WM_CHIP_XID" val="62f46108295c1bf6da72200c"/>
  <p:tag name="KSO_WM_UNIT_DEC_AREA_ID" val="14011a8e91cd4298a82e33b30d9d314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29e6443127e47e79054c6ed2e0a7187"/>
</p:tagLst>
</file>

<file path=ppt/tags/tag423.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12*i*1"/>
  <p:tag name="KSO_WM_BEAUTIFY_FLAG" val="#wm#"/>
  <p:tag name="KSO_WM_TAG_VERSION" val="1.0"/>
  <p:tag name="KSO_WM_CHIP_GROUPID" val="62f46031295c1bf6da721ff2"/>
  <p:tag name="KSO_WM_CHIP_XID" val="62f46108295c1bf6da72200a"/>
  <p:tag name="KSO_WM_UNIT_DEC_AREA_ID" val="12bcf50b896d47a2a0c0014856b3919c"/>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4e04555e7b224aa382665f746c1dafc8"/>
</p:tagLst>
</file>

<file path=ppt/tags/tag424.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13*i*1"/>
  <p:tag name="KSO_WM_BEAUTIFY_FLAG" val="#wm#"/>
  <p:tag name="KSO_WM_TAG_VERSION" val="1.0"/>
  <p:tag name="KSO_WM_CHIP_GROUPID" val="62f46031295c1bf6da721ff2"/>
  <p:tag name="KSO_WM_CHIP_XID" val="62f46108295c1bf6da72200b"/>
  <p:tag name="KSO_WM_UNIT_DEC_AREA_ID" val="4b82206308dc4dfca5091faeb5ad8dcb"/>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1903a07473ab4985a6ff4948c564b532"/>
</p:tagLst>
</file>

<file path=ppt/tags/tag42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2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2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28.xml><?xml version="1.0" encoding="utf-8"?>
<p:tagLst xmlns:p="http://schemas.openxmlformats.org/presentationml/2006/main">
  <p:tag name="KSO_WM_UNIT_ISCONTENTSTITLE" val="0"/>
  <p:tag name="KSO_WM_UNIT_ISNUMDGMTITLE" val="0"/>
  <p:tag name="KSO_WM_UNIT_PRESET_TEXT" val="单击此处添加副标题"/>
  <p:tag name="KSO_WM_UNIT_NOCLEAR" val="0"/>
  <p:tag name="KSO_WM_UNIT_VALUE" val="21"/>
  <p:tag name="KSO_WM_UNIT_HIGHLIGHT" val="0"/>
  <p:tag name="KSO_WM_UNIT_COMPATIBLE" val="0"/>
  <p:tag name="KSO_WM_UNIT_DIAGRAM_ISNUMVISUAL" val="0"/>
  <p:tag name="KSO_WM_UNIT_DIAGRAM_ISREFERUNIT" val="0"/>
  <p:tag name="KSO_WM_UNIT_TYPE" val="b"/>
  <p:tag name="KSO_WM_UNIT_INDEX" val="1"/>
  <p:tag name="KSO_WM_UNIT_ID" val="custom20225929_1*b*1"/>
  <p:tag name="KSO_WM_TEMPLATE_CATEGORY" val="custom"/>
  <p:tag name="KSO_WM_TEMPLATE_INDEX" val="20225929"/>
  <p:tag name="KSO_WM_UNIT_LAYERLEVEL" val="1"/>
  <p:tag name="KSO_WM_TAG_VERSION" val="1.0"/>
  <p:tag name="KSO_WM_BEAUTIFY_FLAG" val="#wm#"/>
  <p:tag name="KSO_WM_UNIT_DEFAULT_FONT" val="18;20;2"/>
  <p:tag name="KSO_WM_UNIT_BLOCK" val="0"/>
  <p:tag name="KSO_WM_UNIT_DEC_AREA_ID" val="7b192dcabe964d75914c11de950dc1a2"/>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429.xml><?xml version="1.0" encoding="utf-8"?>
<p:tagLst xmlns:p="http://schemas.openxmlformats.org/presentationml/2006/main">
  <p:tag name="KSO_WM_UNIT_SUBTYPE" val="a"/>
  <p:tag name="KSO_WM_UNIT_PRESET_TEXT" val="202X"/>
  <p:tag name="KSO_WM_UNIT_NOCLEAR" val="0"/>
  <p:tag name="KSO_WM_UNIT_VALUE" val="7"/>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UNIT_DEFAULT_FONT" val="28;32;2"/>
  <p:tag name="KSO_WM_UNIT_BLOCK" val="0"/>
  <p:tag name="KSO_WM_UNIT_DEC_AREA_ID" val="e2277aaa19f3465794745b28de2435ac"/>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43.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430.xml><?xml version="1.0" encoding="utf-8"?>
<p:tagLst xmlns:p="http://schemas.openxmlformats.org/presentationml/2006/main">
  <p:tag name="KSO_WM_UNIT_ISCONTENTSTITLE" val="0"/>
  <p:tag name="KSO_WM_UNIT_ISNUMDGMTITLE" val="0"/>
  <p:tag name="KSO_WM_UNIT_PRESET_TEXT" val="演讲完毕，感谢观看"/>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UNIT_DEFAULT_FONT" val="54;60;2"/>
  <p:tag name="KSO_WM_UNIT_BLOCK" val="0"/>
  <p:tag name="KSO_WM_UNIT_DEC_AREA_ID" val="22c2ec44390b461589e76e6cc3ffcaf0"/>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43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 name="KSO_WM_SLIDE_BACKGROUND_TYPE" val="general"/>
</p:tagLst>
</file>

<file path=ppt/tags/tag432.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43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434.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435.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436.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437.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438.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439.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31ea98a32154477cabe4b065869e4d0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60d6894f91b45118bb986f34ad4b5b3"/>
  <p:tag name="KSO_WM_SLIDE_BACKGROUND_TYPE" val="frame"/>
</p:tagLst>
</file>

<file path=ppt/tags/tag4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440.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bg20221741_2*i*1"/>
  <p:tag name="KSO_WM_UNIT_LAYERLEVEL" val="1"/>
  <p:tag name="KSO_WM_TAG_VERSION" val="1.0"/>
  <p:tag name="KSO_WM_BEAUTIFY_FLAG" val="#wm#"/>
  <p:tag name="KSO_WM_UNIT_BK_DARK_LIGHT" val="2"/>
  <p:tag name="KSO_WM_UNIT_SUBTYPE" val="h"/>
  <p:tag name="KSO_WM_UNIT_TYPE" val="i"/>
  <p:tag name="KSO_WM_UNIT_INDEX" val="1"/>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7"/>
</p:tagLst>
</file>

<file path=ppt/tags/tag441.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f5264c7e68a44f1a15747dbcd38d52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3e2d5b1ab174510a5d323fd6913ff07"/>
  <p:tag name="KSO_WM_SLIDE_BACKGROUND_TYPE" val="frame"/>
</p:tagLst>
</file>

<file path=ppt/tags/tag44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9e6189f3e8cc41ada10393c8fda849c1"/>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0c8af0cc4ec944f59543c9d793c5bebb"/>
  <p:tag name="KSO_WM_SLIDE_BACKGROUND_TYPE" val="frame"/>
</p:tagLst>
</file>

<file path=ppt/tags/tag443.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444.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445.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446.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447.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448.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d41f0c8cabb64126b3d3a1a8f17cef9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84ce0b121b4450fb181c2aa99d7af87"/>
  <p:tag name="KSO_WM_SLIDE_BACKGROUND_TYPE" val="leftRight"/>
</p:tagLst>
</file>

<file path=ppt/tags/tag449.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bg20221741_3*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8"/>
</p:tagLst>
</file>

<file path=ppt/tags/tag45.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450.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7f99a42d7be74a94915ab725086778af"/>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5af85f1680e4b98a1b9d47f7e6b6dd7"/>
  <p:tag name="KSO_WM_SLIDE_BACKGROUND_TYPE" val="leftRight"/>
</p:tagLst>
</file>

<file path=ppt/tags/tag451.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452.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453.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454.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455.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456.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457.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34a103d1df064117a32882613b8af71e"/>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fe9f3b65a94494a986d74c3887a9c68"/>
  <p:tag name="KSO_WM_SLIDE_BACKGROUND_TYPE" val="topBottom"/>
</p:tagLst>
</file>

<file path=ppt/tags/tag458.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bg20221741_4*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9"/>
</p:tagLst>
</file>

<file path=ppt/tags/tag459.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f3c9e7a4726c4e2d9c35281656f1f700"/>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36a422bc92544ca884b51d573eabf9ee"/>
  <p:tag name="KSO_WM_SLIDE_BACKGROUND_TYPE" val="topBottom"/>
</p:tagLst>
</file>

<file path=ppt/tags/tag46.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460.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461.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462.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463.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464.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465.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46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7015a96197274e11ba545a647c05260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9494745b4b047d69d51b0a944419c07"/>
  <p:tag name="KSO_WM_SLIDE_BACKGROUND_TYPE" val="bottomTop"/>
</p:tagLst>
</file>

<file path=ppt/tags/tag467.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bg20221741_5*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a"/>
</p:tagLst>
</file>

<file path=ppt/tags/tag46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92588b125fd5484ea2276de4c7328b58"/>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3aa028eada041d199e5bf3304a89b3c"/>
  <p:tag name="KSO_WM_SLIDE_BACKGROUND_TYPE" val="bottomTop"/>
</p:tagLst>
</file>

<file path=ppt/tags/tag469.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4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70.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471.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472.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473.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474.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47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442499be830f43ffbbb6a8cde79c425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21a8f7de54f483db7db3b2b46cf14e9"/>
  <p:tag name="KSO_WM_SLIDE_BACKGROUND_TYPE" val="navigation"/>
</p:tagLst>
</file>

<file path=ppt/tags/tag476.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bg20221741_6*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b"/>
</p:tagLst>
</file>

<file path=ppt/tags/tag47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a8c8654b10274c8c889b6b229a24b8f0"/>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f2a8a4c9414fa2a8ef704812f7415a"/>
  <p:tag name="KSO_WM_SLIDE_BACKGROUND_TYPE" val="navigation"/>
</p:tagLst>
</file>

<file path=ppt/tags/tag478.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479.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4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80.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481.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482.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483.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484.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485.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48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565beb60186746a3853a2ac76d2e8a8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680957d408c44c283134c8d1de03dfe"/>
  <p:tag name="KSO_WM_SLIDE_BACKGROUND_TYPE" val="belt"/>
</p:tagLst>
</file>

<file path=ppt/tags/tag487.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bg20221741_7*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c"/>
</p:tagLst>
</file>

<file path=ppt/tags/tag48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b55a64fe5e3e4e4ca773a5ed50846e01"/>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afbaa161adf49cb9b0a7fce3528a5e1"/>
  <p:tag name="KSO_WM_SLIDE_BACKGROUND_TYPE" val="belt"/>
</p:tagLst>
</file>

<file path=ppt/tags/tag489.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fdb3eba4e42749598b10749555f33909"/>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08bd968ccf5e4a19b0279292d0f17600"/>
  <p:tag name="KSO_WM_SLIDE_BACKGROUND_TYPE" val="belt"/>
</p:tagLst>
</file>

<file path=ppt/tags/tag4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90.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491.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492.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493.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494.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495.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5929"/>
</p:tagLst>
</file>

<file path=ppt/tags/tag496.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5929"/>
</p:tagLst>
</file>

<file path=ppt/tags/tag49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9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9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00.xml><?xml version="1.0" encoding="utf-8"?>
<p:tagLst xmlns:p="http://schemas.openxmlformats.org/presentationml/2006/main">
  <p:tag name="KSO_WM_BEAUTIFY_FLAG" val="#wm#"/>
  <p:tag name="KSO_WM_TAG_VERSION" val="1.0"/>
  <p:tag name="KSO_WM_TEMPLATE_CATEGORY" val="custom"/>
  <p:tag name="KSO_WM_TEMPLATE_INDEX" val="20225929"/>
  <p:tag name="KSO_WM_CHIP_COLORING" val="1"/>
</p:tagLst>
</file>

<file path=ppt/tags/tag50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7*i*1"/>
  <p:tag name="KSO_WM_BEAUTIFY_FLAG" val="#wm#"/>
  <p:tag name="KSO_WM_TAG_VERSION" val="1.0"/>
  <p:tag name="KSO_WM_CHIP_GROUPID" val="62f46031295c1bf6da721ff2"/>
  <p:tag name="KSO_WM_CHIP_XID" val="62f46108295c1bf6da722017"/>
  <p:tag name="KSO_WM_UNIT_DEC_AREA_ID" val="09af2ead2ebb46fba9480e2ebec1b6c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7a001cef8b9427397fc9bc68fb0f2bf"/>
</p:tagLst>
</file>

<file path=ppt/tags/tag502.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8*i*1"/>
  <p:tag name="KSO_WM_BEAUTIFY_FLAG" val="#wm#"/>
  <p:tag name="KSO_WM_TAG_VERSION" val="1.0"/>
  <p:tag name="KSO_WM_CHIP_GROUPID" val="62f46031295c1bf6da721ff2"/>
  <p:tag name="KSO_WM_CHIP_XID" val="62f46108295c1bf6da722015"/>
  <p:tag name="KSO_WM_UNIT_DEC_AREA_ID" val="f511142852584b85ae89cbacfca79027"/>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902d435fce724ca780ec04e79ef5dc56"/>
</p:tagLst>
</file>

<file path=ppt/tags/tag503.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9*i*1"/>
  <p:tag name="KSO_WM_BEAUTIFY_FLAG" val="#wm#"/>
  <p:tag name="KSO_WM_TAG_VERSION" val="1.0"/>
  <p:tag name="KSO_WM_CHIP_GROUPID" val="62f46031295c1bf6da721ff2"/>
  <p:tag name="KSO_WM_CHIP_XID" val="62f46108295c1bf6da722016"/>
  <p:tag name="KSO_WM_UNIT_DEC_AREA_ID" val="fb2a62a984ac4abda8fc2f9d3b0063c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6a6b6d73d316455aa04f4d0e04c3fbe2"/>
</p:tagLst>
</file>

<file path=ppt/tags/tag50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0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0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07.xml><?xml version="1.0" encoding="utf-8"?>
<p:tagLst xmlns:p="http://schemas.openxmlformats.org/presentationml/2006/main">
  <p:tag name="KSO_WM_UNIT_ISCONTENTSTITLE" val="0"/>
  <p:tag name="KSO_WM_UNIT_ISNUMDGMTITLE" val="0"/>
  <p:tag name="KSO_WM_UNIT_PRESET_TEXT" val="单击此处添加副标题"/>
  <p:tag name="KSO_WM_UNIT_NOCLEAR" val="0"/>
  <p:tag name="KSO_WM_UNIT_VALUE" val="21"/>
  <p:tag name="KSO_WM_UNIT_HIGHLIGHT" val="0"/>
  <p:tag name="KSO_WM_UNIT_COMPATIBLE" val="0"/>
  <p:tag name="KSO_WM_UNIT_DIAGRAM_ISNUMVISUAL" val="0"/>
  <p:tag name="KSO_WM_UNIT_DIAGRAM_ISREFERUNIT" val="0"/>
  <p:tag name="KSO_WM_UNIT_TYPE" val="b"/>
  <p:tag name="KSO_WM_UNIT_INDEX" val="1"/>
  <p:tag name="KSO_WM_UNIT_ID" val="custom20225929_1*b*1"/>
  <p:tag name="KSO_WM_TEMPLATE_CATEGORY" val="custom"/>
  <p:tag name="KSO_WM_TEMPLATE_INDEX" val="20225929"/>
  <p:tag name="KSO_WM_UNIT_LAYERLEVEL" val="1"/>
  <p:tag name="KSO_WM_TAG_VERSION" val="1.0"/>
  <p:tag name="KSO_WM_BEAUTIFY_FLAG" val="#wm#"/>
  <p:tag name="KSO_WM_UNIT_DEFAULT_FONT" val="18;20;2"/>
  <p:tag name="KSO_WM_UNIT_BLOCK" val="0"/>
  <p:tag name="KSO_WM_UNIT_DEC_AREA_ID" val="a7e182621d50433f99f1ccd477909438"/>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508.xml><?xml version="1.0" encoding="utf-8"?>
<p:tagLst xmlns:p="http://schemas.openxmlformats.org/presentationml/2006/main">
  <p:tag name="KSO_WM_UNIT_SUBTYPE" val="a"/>
  <p:tag name="KSO_WM_UNIT_PRESET_TEXT" val="202X"/>
  <p:tag name="KSO_WM_UNIT_NOCLEAR" val="0"/>
  <p:tag name="KSO_WM_UNIT_VALUE" val="7"/>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UNIT_DEFAULT_FONT" val="28;32;2"/>
  <p:tag name="KSO_WM_UNIT_BLOCK" val="0"/>
  <p:tag name="KSO_WM_UNIT_DEC_AREA_ID" val="7de26be050f14b7d898d013e8948c68c"/>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509.xml><?xml version="1.0" encoding="utf-8"?>
<p:tagLst xmlns:p="http://schemas.openxmlformats.org/presentationml/2006/main">
  <p:tag name="KSO_WM_UNIT_ISCONTENTSTITLE" val="0"/>
  <p:tag name="KSO_WM_UNIT_ISNUMDGMTITLE" val="0"/>
  <p:tag name="KSO_WM_UNIT_PRESET_TEXT" val="扁平工作汇报通用模版"/>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UNIT_DEFAULT_FONT" val="54;60;2"/>
  <p:tag name="KSO_WM_UNIT_BLOCK" val="0"/>
  <p:tag name="KSO_WM_UNIT_DEC_AREA_ID" val="499c521a8f254036b7ea8fd2fe9b884f"/>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5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1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51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51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51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51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1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1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1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1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19.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9*i*1"/>
  <p:tag name="KSO_WM_BEAUTIFY_FLAG" val="#wm#"/>
  <p:tag name="KSO_WM_TAG_VERSION" val="1.0"/>
  <p:tag name="KSO_WM_CHIP_GROUPID" val="62f46031295c1bf6da721ff2"/>
  <p:tag name="KSO_WM_CHIP_XID" val="62f46108295c1bf6da722010"/>
  <p:tag name="KSO_WM_UNIT_DEC_AREA_ID" val="13a4c20be09943abba99c72c876894d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7808d3639015451daaad18d9753b07c7"/>
</p:tagLst>
</file>

<file path=ppt/tags/tag5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20.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21*i*1"/>
  <p:tag name="KSO_WM_BEAUTIFY_FLAG" val="#wm#"/>
  <p:tag name="KSO_WM_TAG_VERSION" val="1.0"/>
  <p:tag name="KSO_WM_CHIP_GROUPID" val="62f46031295c1bf6da721ff2"/>
  <p:tag name="KSO_WM_CHIP_XID" val="62f46108295c1bf6da72200d"/>
  <p:tag name="KSO_WM_UNIT_DEC_AREA_ID" val="252b9457224e4987bf313133bab3e1d6"/>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4ecfcd64bbbb485f88e65e0404ecbe33"/>
</p:tagLst>
</file>

<file path=ppt/tags/tag521.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20*i*1"/>
  <p:tag name="KSO_WM_BEAUTIFY_FLAG" val="#wm#"/>
  <p:tag name="KSO_WM_TAG_VERSION" val="1.0"/>
  <p:tag name="KSO_WM_CHIP_GROUPID" val="62f46031295c1bf6da721ff2"/>
  <p:tag name="KSO_WM_CHIP_XID" val="62f46108295c1bf6da72200e"/>
  <p:tag name="KSO_WM_UNIT_DEC_AREA_ID" val="e2656fec0ba04caba967fc2cd0396645"/>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bbb6b71fb934e8f9809289c4dc99f1d"/>
</p:tagLst>
</file>

<file path=ppt/tags/tag522.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22*i*1"/>
  <p:tag name="KSO_WM_BEAUTIFY_FLAG" val="#wm#"/>
  <p:tag name="KSO_WM_TAG_VERSION" val="1.0"/>
  <p:tag name="KSO_WM_CHIP_GROUPID" val="62f46031295c1bf6da721ff2"/>
  <p:tag name="KSO_WM_CHIP_XID" val="62f46108295c1bf6da72200f"/>
  <p:tag name="KSO_WM_UNIT_DEC_AREA_ID" val="21da17a33900464c8964b513d0b14963"/>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0209f6992d455c88da6c2faceea054"/>
</p:tagLst>
</file>

<file path=ppt/tags/tag52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2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2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26.xml><?xml version="1.0" encoding="utf-8"?>
<p:tagLst xmlns:p="http://schemas.openxmlformats.org/presentationml/2006/main">
  <p:tag name="KSO_WM_UNIT_DEFAULT_FONT" val="28;42;2"/>
  <p:tag name="KSO_WM_UNIT_BLOCK" val="0"/>
  <p:tag name="KSO_WM_UNIT_DEC_AREA_ID" val="900b6d3038fd46fdbe79eafefbfdfc98"/>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TEMPLATE_ASSEMBLE_XID" val="6315698059d53ee3cde20f3d"/>
  <p:tag name="KSO_WM_TEMPLATE_ASSEMBLE_GROUPID" val="62f46031295c1bf6da721ff2"/>
</p:tagLst>
</file>

<file path=ppt/tags/tag527.xml><?xml version="1.0" encoding="utf-8"?>
<p:tagLst xmlns:p="http://schemas.openxmlformats.org/presentationml/2006/main">
  <p:tag name="KSO_WM_UNIT_DEFAULT_FONT" val="16;20;2"/>
  <p:tag name="KSO_WM_UNIT_BLOCK" val="0"/>
  <p:tag name="KSO_WM_UNIT_DEC_AREA_ID" val="418de338407040f2ab2c72a88a21aff5"/>
  <p:tag name="KSO_WM_UNIT_SUBTYPE" val="a"/>
  <p:tag name="KSO_WM_UNIT_PRESET_TEXT" val="单击此处添加文本具体内容，简明扼要地阐述你的观点"/>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TEMPLATE_ASSEMBLE_XID" val="6315698059d53ee3cde20f3d"/>
  <p:tag name="KSO_WM_TEMPLATE_ASSEMBLE_GROUPID" val="62f46031295c1bf6da721ff2"/>
</p:tagLst>
</file>

<file path=ppt/tags/tag528.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529.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5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30.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531.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53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3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3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3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3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3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38.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539.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5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40.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541.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54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4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4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4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4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4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4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4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5*i*1"/>
  <p:tag name="KSO_WM_BEAUTIFY_FLAG" val="#wm#"/>
  <p:tag name="KSO_WM_TAG_VERSION" val="1.0"/>
  <p:tag name="KSO_WM_CHIP_GROUPID" val="62f46031295c1bf6da721ff2"/>
  <p:tag name="KSO_WM_CHIP_XID" val="62f46108295c1bf6da722009"/>
  <p:tag name="KSO_WM_UNIT_DEC_AREA_ID" val="a11eb30db7584d69aa61e86d399dd65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cab0a0d6a214ef3b99da4ee0efd89f3"/>
</p:tagLst>
</file>

<file path=ppt/tags/tag55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5*i*1"/>
  <p:tag name="KSO_WM_BEAUTIFY_FLAG" val="#wm#"/>
  <p:tag name="KSO_WM_TAG_VERSION" val="1.0"/>
  <p:tag name="KSO_WM_CHIP_GROUPID" val="62f46031295c1bf6da721ff2"/>
  <p:tag name="KSO_WM_CHIP_XID" val="62f46108295c1bf6da722009"/>
  <p:tag name="KSO_WM_UNIT_DEC_AREA_ID" val="a11eb30db7584d69aa61e86d399dd65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cab0a0d6a214ef3b99da4ee0efd89f3"/>
</p:tagLst>
</file>

<file path=ppt/tags/tag551.xml><?xml version="1.0" encoding="utf-8"?>
<p:tagLst xmlns:p="http://schemas.openxmlformats.org/presentationml/2006/main">
  <p:tag name="KSO_WM_UNIT_SUBTYPE" val="r"/>
  <p:tag name="KSO_WM_TEMPLATE_CATEGORY" val="chip"/>
  <p:tag name="KSO_WM_TEMPLATE_INDEX" val="20225929"/>
  <p:tag name="KSO_WM_UNIT_TYPE" val="i"/>
  <p:tag name="KSO_WM_UNIT_INDEX" val="1"/>
  <p:tag name="KSO_WM_UNIT_ID" val="chip20225929_16*i*1"/>
  <p:tag name="KSO_WM_BEAUTIFY_FLAG" val="#wm#"/>
  <p:tag name="KSO_WM_TAG_VERSION" val="1.0"/>
  <p:tag name="KSO_WM_CHIP_GROUPID" val="62f46031295c1bf6da721ff2"/>
  <p:tag name="KSO_WM_CHIP_XID" val="62f46108295c1bf6da722008"/>
  <p:tag name="KSO_WM_UNIT_DEC_AREA_ID" val="fcd2acbda2284d9bb386c2afefae071f"/>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85ec19d65cbc42578d2fa85475b2944f"/>
</p:tagLst>
</file>

<file path=ppt/tags/tag552.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17*i*1"/>
  <p:tag name="KSO_WM_BEAUTIFY_FLAG" val="#wm#"/>
  <p:tag name="KSO_WM_TAG_VERSION" val="1.0"/>
  <p:tag name="KSO_WM_CHIP_GROUPID" val="62f46031295c1bf6da721ff2"/>
  <p:tag name="KSO_WM_CHIP_XID" val="62f46108295c1bf6da722007"/>
  <p:tag name="KSO_WM_UNIT_DEC_AREA_ID" val="ad1b66cd69694d96867a0ff7eb15adc3"/>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5a36abfffbee49619f47441b3271db8c"/>
</p:tagLst>
</file>

<file path=ppt/tags/tag55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5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5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5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5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5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5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6.xml><?xml version="1.0" encoding="utf-8"?>
<p:tagLst xmlns:p="http://schemas.openxmlformats.org/presentationml/2006/main">
  <p:tag name="KSO_WM_UNIT_SUBTYPE" val="r"/>
  <p:tag name="KSO_WM_TEMPLATE_CATEGORY" val="chip"/>
  <p:tag name="KSO_WM_TEMPLATE_INDEX" val="20225929"/>
  <p:tag name="KSO_WM_UNIT_TYPE" val="i"/>
  <p:tag name="KSO_WM_UNIT_INDEX" val="1"/>
  <p:tag name="KSO_WM_UNIT_ID" val="chip20225929_16*i*1"/>
  <p:tag name="KSO_WM_BEAUTIFY_FLAG" val="#wm#"/>
  <p:tag name="KSO_WM_TAG_VERSION" val="1.0"/>
  <p:tag name="KSO_WM_CHIP_GROUPID" val="62f46031295c1bf6da721ff2"/>
  <p:tag name="KSO_WM_CHIP_XID" val="62f46108295c1bf6da722008"/>
  <p:tag name="KSO_WM_UNIT_DEC_AREA_ID" val="fcd2acbda2284d9bb386c2afefae071f"/>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85ec19d65cbc42578d2fa85475b2944f"/>
</p:tagLst>
</file>

<file path=ppt/tags/tag56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56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56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56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56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6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6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6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6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6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7.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17*i*1"/>
  <p:tag name="KSO_WM_BEAUTIFY_FLAG" val="#wm#"/>
  <p:tag name="KSO_WM_TAG_VERSION" val="1.0"/>
  <p:tag name="KSO_WM_CHIP_GROUPID" val="62f46031295c1bf6da721ff2"/>
  <p:tag name="KSO_WM_CHIP_XID" val="62f46108295c1bf6da722007"/>
  <p:tag name="KSO_WM_UNIT_DEC_AREA_ID" val="ad1b66cd69694d96867a0ff7eb15adc3"/>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5a36abfffbee49619f47441b3271db8c"/>
</p:tagLst>
</file>

<file path=ppt/tags/tag57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57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57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57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57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7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7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7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7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79.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5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8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581.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58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58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8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8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8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87.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1*i*1"/>
  <p:tag name="KSO_WM_BEAUTIFY_FLAG" val="#wm#"/>
  <p:tag name="KSO_WM_TAG_VERSION" val="1.0"/>
  <p:tag name="KSO_WM_CHIP_GROUPID" val="62f46031295c1bf6da721ff2"/>
  <p:tag name="KSO_WM_CHIP_XID" val="62f46108295c1bf6da72200c"/>
  <p:tag name="KSO_WM_UNIT_DEC_AREA_ID" val="14011a8e91cd4298a82e33b30d9d314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29e6443127e47e79054c6ed2e0a7187"/>
</p:tagLst>
</file>

<file path=ppt/tags/tag588.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12*i*1"/>
  <p:tag name="KSO_WM_BEAUTIFY_FLAG" val="#wm#"/>
  <p:tag name="KSO_WM_TAG_VERSION" val="1.0"/>
  <p:tag name="KSO_WM_CHIP_GROUPID" val="62f46031295c1bf6da721ff2"/>
  <p:tag name="KSO_WM_CHIP_XID" val="62f46108295c1bf6da72200a"/>
  <p:tag name="KSO_WM_UNIT_DEC_AREA_ID" val="12bcf50b896d47a2a0c0014856b3919c"/>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4e04555e7b224aa382665f746c1dafc8"/>
</p:tagLst>
</file>

<file path=ppt/tags/tag589.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13*i*1"/>
  <p:tag name="KSO_WM_BEAUTIFY_FLAG" val="#wm#"/>
  <p:tag name="KSO_WM_TAG_VERSION" val="1.0"/>
  <p:tag name="KSO_WM_CHIP_GROUPID" val="62f46031295c1bf6da721ff2"/>
  <p:tag name="KSO_WM_CHIP_XID" val="62f46108295c1bf6da72200b"/>
  <p:tag name="KSO_WM_UNIT_DEC_AREA_ID" val="4b82206308dc4dfca5091faeb5ad8dcb"/>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1903a07473ab4985a6ff4948c564b532"/>
</p:tagLst>
</file>

<file path=ppt/tags/tag5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9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9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9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93.xml><?xml version="1.0" encoding="utf-8"?>
<p:tagLst xmlns:p="http://schemas.openxmlformats.org/presentationml/2006/main">
  <p:tag name="KSO_WM_UNIT_ISCONTENTSTITLE" val="0"/>
  <p:tag name="KSO_WM_UNIT_ISNUMDGMTITLE" val="0"/>
  <p:tag name="KSO_WM_UNIT_PRESET_TEXT" val="单击此处添加副标题"/>
  <p:tag name="KSO_WM_UNIT_NOCLEAR" val="0"/>
  <p:tag name="KSO_WM_UNIT_VALUE" val="21"/>
  <p:tag name="KSO_WM_UNIT_HIGHLIGHT" val="0"/>
  <p:tag name="KSO_WM_UNIT_COMPATIBLE" val="0"/>
  <p:tag name="KSO_WM_UNIT_DIAGRAM_ISNUMVISUAL" val="0"/>
  <p:tag name="KSO_WM_UNIT_DIAGRAM_ISREFERUNIT" val="0"/>
  <p:tag name="KSO_WM_UNIT_TYPE" val="b"/>
  <p:tag name="KSO_WM_UNIT_INDEX" val="1"/>
  <p:tag name="KSO_WM_UNIT_ID" val="custom20225929_1*b*1"/>
  <p:tag name="KSO_WM_TEMPLATE_CATEGORY" val="custom"/>
  <p:tag name="KSO_WM_TEMPLATE_INDEX" val="20225929"/>
  <p:tag name="KSO_WM_UNIT_LAYERLEVEL" val="1"/>
  <p:tag name="KSO_WM_TAG_VERSION" val="1.0"/>
  <p:tag name="KSO_WM_BEAUTIFY_FLAG" val="#wm#"/>
  <p:tag name="KSO_WM_UNIT_DEFAULT_FONT" val="18;20;2"/>
  <p:tag name="KSO_WM_UNIT_BLOCK" val="0"/>
  <p:tag name="KSO_WM_UNIT_DEC_AREA_ID" val="7b192dcabe964d75914c11de950dc1a2"/>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594.xml><?xml version="1.0" encoding="utf-8"?>
<p:tagLst xmlns:p="http://schemas.openxmlformats.org/presentationml/2006/main">
  <p:tag name="KSO_WM_UNIT_SUBTYPE" val="a"/>
  <p:tag name="KSO_WM_UNIT_PRESET_TEXT" val="202X"/>
  <p:tag name="KSO_WM_UNIT_NOCLEAR" val="0"/>
  <p:tag name="KSO_WM_UNIT_VALUE" val="7"/>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UNIT_DEFAULT_FONT" val="28;32;2"/>
  <p:tag name="KSO_WM_UNIT_BLOCK" val="0"/>
  <p:tag name="KSO_WM_UNIT_DEC_AREA_ID" val="e2277aaa19f3465794745b28de2435ac"/>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595.xml><?xml version="1.0" encoding="utf-8"?>
<p:tagLst xmlns:p="http://schemas.openxmlformats.org/presentationml/2006/main">
  <p:tag name="KSO_WM_UNIT_ISCONTENTSTITLE" val="0"/>
  <p:tag name="KSO_WM_UNIT_ISNUMDGMTITLE" val="0"/>
  <p:tag name="KSO_WM_UNIT_PRESET_TEXT" val="演讲完毕，感谢观看"/>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UNIT_DEFAULT_FONT" val="54;60;2"/>
  <p:tag name="KSO_WM_UNIT_BLOCK" val="0"/>
  <p:tag name="KSO_WM_UNIT_DEC_AREA_ID" val="22c2ec44390b461589e76e6cc3ffcaf0"/>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59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 name="KSO_WM_SLIDE_BACKGROUND_TYPE" val="general"/>
</p:tagLst>
</file>

<file path=ppt/tags/tag597.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59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599.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7*i*1"/>
  <p:tag name="KSO_WM_BEAUTIFY_FLAG" val="#wm#"/>
  <p:tag name="KSO_WM_TAG_VERSION" val="1.0"/>
  <p:tag name="KSO_WM_CHIP_GROUPID" val="62f46031295c1bf6da721ff2"/>
  <p:tag name="KSO_WM_CHIP_XID" val="62f46108295c1bf6da722017"/>
  <p:tag name="KSO_WM_UNIT_DEC_AREA_ID" val="09af2ead2ebb46fba9480e2ebec1b6c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7a001cef8b9427397fc9bc68fb0f2bf"/>
</p:tagLst>
</file>

<file path=ppt/tags/tag6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00.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601.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602.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603.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60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31ea98a32154477cabe4b065869e4d0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60d6894f91b45118bb986f34ad4b5b3"/>
  <p:tag name="KSO_WM_SLIDE_BACKGROUND_TYPE" val="frame"/>
</p:tagLst>
</file>

<file path=ppt/tags/tag605.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bg20221741_2*i*1"/>
  <p:tag name="KSO_WM_UNIT_LAYERLEVEL" val="1"/>
  <p:tag name="KSO_WM_TAG_VERSION" val="1.0"/>
  <p:tag name="KSO_WM_BEAUTIFY_FLAG" val="#wm#"/>
  <p:tag name="KSO_WM_UNIT_BK_DARK_LIGHT" val="2"/>
  <p:tag name="KSO_WM_UNIT_SUBTYPE" val="h"/>
  <p:tag name="KSO_WM_UNIT_TYPE" val="i"/>
  <p:tag name="KSO_WM_UNIT_INDEX" val="1"/>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7"/>
</p:tagLst>
</file>

<file path=ppt/tags/tag606.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f5264c7e68a44f1a15747dbcd38d52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3e2d5b1ab174510a5d323fd6913ff07"/>
  <p:tag name="KSO_WM_SLIDE_BACKGROUND_TYPE" val="frame"/>
</p:tagLst>
</file>

<file path=ppt/tags/tag60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9e6189f3e8cc41ada10393c8fda849c1"/>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0c8af0cc4ec944f59543c9d793c5bebb"/>
  <p:tag name="KSO_WM_SLIDE_BACKGROUND_TYPE" val="frame"/>
</p:tagLst>
</file>

<file path=ppt/tags/tag608.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609.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6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10.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611.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612.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613.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d41f0c8cabb64126b3d3a1a8f17cef9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84ce0b121b4450fb181c2aa99d7af87"/>
  <p:tag name="KSO_WM_SLIDE_BACKGROUND_TYPE" val="leftRight"/>
</p:tagLst>
</file>

<file path=ppt/tags/tag614.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bg20221741_3*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8"/>
</p:tagLst>
</file>

<file path=ppt/tags/tag615.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7f99a42d7be74a94915ab725086778af"/>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5af85f1680e4b98a1b9d47f7e6b6dd7"/>
  <p:tag name="KSO_WM_SLIDE_BACKGROUND_TYPE" val="leftRight"/>
</p:tagLst>
</file>

<file path=ppt/tags/tag616.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617.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618.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619.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6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20.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621.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622.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34a103d1df064117a32882613b8af71e"/>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fe9f3b65a94494a986d74c3887a9c68"/>
  <p:tag name="KSO_WM_SLIDE_BACKGROUND_TYPE" val="topBottom"/>
</p:tagLst>
</file>

<file path=ppt/tags/tag623.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bg20221741_4*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9"/>
</p:tagLst>
</file>

<file path=ppt/tags/tag624.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f3c9e7a4726c4e2d9c35281656f1f700"/>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36a422bc92544ca884b51d573eabf9ee"/>
  <p:tag name="KSO_WM_SLIDE_BACKGROUND_TYPE" val="topBottom"/>
</p:tagLst>
</file>

<file path=ppt/tags/tag625.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626.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627.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628.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629.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6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30.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63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7015a96197274e11ba545a647c05260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9494745b4b047d69d51b0a944419c07"/>
  <p:tag name="KSO_WM_SLIDE_BACKGROUND_TYPE" val="bottomTop"/>
</p:tagLst>
</file>

<file path=ppt/tags/tag632.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bg20221741_5*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a"/>
</p:tagLst>
</file>

<file path=ppt/tags/tag63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92588b125fd5484ea2276de4c7328b58"/>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3aa028eada041d199e5bf3304a89b3c"/>
  <p:tag name="KSO_WM_SLIDE_BACKGROUND_TYPE" val="bottomTop"/>
</p:tagLst>
</file>

<file path=ppt/tags/tag634.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635.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636.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637.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638.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639.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6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4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442499be830f43ffbbb6a8cde79c425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21a8f7de54f483db7db3b2b46cf14e9"/>
  <p:tag name="KSO_WM_SLIDE_BACKGROUND_TYPE" val="navigation"/>
</p:tagLst>
</file>

<file path=ppt/tags/tag641.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bg20221741_6*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b"/>
</p:tagLst>
</file>

<file path=ppt/tags/tag64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a8c8654b10274c8c889b6b229a24b8f0"/>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f2a8a4c9414fa2a8ef704812f7415a"/>
  <p:tag name="KSO_WM_SLIDE_BACKGROUND_TYPE" val="navigation"/>
</p:tagLst>
</file>

<file path=ppt/tags/tag643.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644.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645.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646.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647.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648.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649.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6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650.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65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565beb60186746a3853a2ac76d2e8a8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680957d408c44c283134c8d1de03dfe"/>
  <p:tag name="KSO_WM_SLIDE_BACKGROUND_TYPE" val="belt"/>
</p:tagLst>
</file>

<file path=ppt/tags/tag652.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bg20221741_7*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c"/>
</p:tagLst>
</file>

<file path=ppt/tags/tag65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b55a64fe5e3e4e4ca773a5ed50846e01"/>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afbaa161adf49cb9b0a7fce3528a5e1"/>
  <p:tag name="KSO_WM_SLIDE_BACKGROUND_TYPE" val="belt"/>
</p:tagLst>
</file>

<file path=ppt/tags/tag654.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fdb3eba4e42749598b10749555f33909"/>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08bd968ccf5e4a19b0279292d0f17600"/>
  <p:tag name="KSO_WM_SLIDE_BACKGROUND_TYPE" val="belt"/>
</p:tagLst>
</file>

<file path=ppt/tags/tag655.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656.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657.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658.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659.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6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660.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5929"/>
</p:tagLst>
</file>

<file path=ppt/tags/tag661.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5929"/>
</p:tagLst>
</file>

<file path=ppt/tags/tag66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6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6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65.xml><?xml version="1.0" encoding="utf-8"?>
<p:tagLst xmlns:p="http://schemas.openxmlformats.org/presentationml/2006/main">
  <p:tag name="KSO_WM_BEAUTIFY_FLAG" val="#wm#"/>
  <p:tag name="KSO_WM_TAG_VERSION" val="1.0"/>
  <p:tag name="KSO_WM_TEMPLATE_CATEGORY" val="custom"/>
  <p:tag name="KSO_WM_TEMPLATE_INDEX" val="20225929"/>
  <p:tag name="KSO_WM_CHIP_COLORING" val="1"/>
</p:tagLst>
</file>

<file path=ppt/tags/tag66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7*i*1"/>
  <p:tag name="KSO_WM_BEAUTIFY_FLAG" val="#wm#"/>
  <p:tag name="KSO_WM_TAG_VERSION" val="1.0"/>
  <p:tag name="KSO_WM_CHIP_GROUPID" val="62f46031295c1bf6da721ff2"/>
  <p:tag name="KSO_WM_CHIP_XID" val="62f46108295c1bf6da722017"/>
  <p:tag name="KSO_WM_UNIT_DEC_AREA_ID" val="09af2ead2ebb46fba9480e2ebec1b6c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7a001cef8b9427397fc9bc68fb0f2bf"/>
</p:tagLst>
</file>

<file path=ppt/tags/tag667.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8*i*1"/>
  <p:tag name="KSO_WM_BEAUTIFY_FLAG" val="#wm#"/>
  <p:tag name="KSO_WM_TAG_VERSION" val="1.0"/>
  <p:tag name="KSO_WM_CHIP_GROUPID" val="62f46031295c1bf6da721ff2"/>
  <p:tag name="KSO_WM_CHIP_XID" val="62f46108295c1bf6da722015"/>
  <p:tag name="KSO_WM_UNIT_DEC_AREA_ID" val="f511142852584b85ae89cbacfca79027"/>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902d435fce724ca780ec04e79ef5dc56"/>
</p:tagLst>
</file>

<file path=ppt/tags/tag668.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9*i*1"/>
  <p:tag name="KSO_WM_BEAUTIFY_FLAG" val="#wm#"/>
  <p:tag name="KSO_WM_TAG_VERSION" val="1.0"/>
  <p:tag name="KSO_WM_CHIP_GROUPID" val="62f46031295c1bf6da721ff2"/>
  <p:tag name="KSO_WM_CHIP_XID" val="62f46108295c1bf6da722016"/>
  <p:tag name="KSO_WM_UNIT_DEC_AREA_ID" val="fb2a62a984ac4abda8fc2f9d3b0063c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6a6b6d73d316455aa04f4d0e04c3fbe2"/>
</p:tagLst>
</file>

<file path=ppt/tags/tag66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67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7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72.xml><?xml version="1.0" encoding="utf-8"?>
<p:tagLst xmlns:p="http://schemas.openxmlformats.org/presentationml/2006/main">
  <p:tag name="KSO_WM_UNIT_ISCONTENTSTITLE" val="0"/>
  <p:tag name="KSO_WM_UNIT_ISNUMDGMTITLE" val="0"/>
  <p:tag name="KSO_WM_UNIT_PRESET_TEXT" val="单击此处添加副标题"/>
  <p:tag name="KSO_WM_UNIT_NOCLEAR" val="0"/>
  <p:tag name="KSO_WM_UNIT_VALUE" val="21"/>
  <p:tag name="KSO_WM_UNIT_HIGHLIGHT" val="0"/>
  <p:tag name="KSO_WM_UNIT_COMPATIBLE" val="0"/>
  <p:tag name="KSO_WM_UNIT_DIAGRAM_ISNUMVISUAL" val="0"/>
  <p:tag name="KSO_WM_UNIT_DIAGRAM_ISREFERUNIT" val="0"/>
  <p:tag name="KSO_WM_UNIT_TYPE" val="b"/>
  <p:tag name="KSO_WM_UNIT_INDEX" val="1"/>
  <p:tag name="KSO_WM_UNIT_ID" val="custom20225929_1*b*1"/>
  <p:tag name="KSO_WM_TEMPLATE_CATEGORY" val="custom"/>
  <p:tag name="KSO_WM_TEMPLATE_INDEX" val="20225929"/>
  <p:tag name="KSO_WM_UNIT_LAYERLEVEL" val="1"/>
  <p:tag name="KSO_WM_TAG_VERSION" val="1.0"/>
  <p:tag name="KSO_WM_BEAUTIFY_FLAG" val="#wm#"/>
  <p:tag name="KSO_WM_UNIT_DEFAULT_FONT" val="18;20;2"/>
  <p:tag name="KSO_WM_UNIT_BLOCK" val="0"/>
  <p:tag name="KSO_WM_UNIT_DEC_AREA_ID" val="a7e182621d50433f99f1ccd477909438"/>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673.xml><?xml version="1.0" encoding="utf-8"?>
<p:tagLst xmlns:p="http://schemas.openxmlformats.org/presentationml/2006/main">
  <p:tag name="KSO_WM_UNIT_SUBTYPE" val="a"/>
  <p:tag name="KSO_WM_UNIT_PRESET_TEXT" val="202X"/>
  <p:tag name="KSO_WM_UNIT_NOCLEAR" val="0"/>
  <p:tag name="KSO_WM_UNIT_VALUE" val="7"/>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UNIT_DEFAULT_FONT" val="28;32;2"/>
  <p:tag name="KSO_WM_UNIT_BLOCK" val="0"/>
  <p:tag name="KSO_WM_UNIT_DEC_AREA_ID" val="7de26be050f14b7d898d013e8948c68c"/>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674.xml><?xml version="1.0" encoding="utf-8"?>
<p:tagLst xmlns:p="http://schemas.openxmlformats.org/presentationml/2006/main">
  <p:tag name="KSO_WM_UNIT_ISCONTENTSTITLE" val="0"/>
  <p:tag name="KSO_WM_UNIT_ISNUMDGMTITLE" val="0"/>
  <p:tag name="KSO_WM_UNIT_PRESET_TEXT" val="扁平工作汇报通用模版"/>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UNIT_DEFAULT_FONT" val="54;60;2"/>
  <p:tag name="KSO_WM_UNIT_BLOCK" val="0"/>
  <p:tag name="KSO_WM_UNIT_DEC_AREA_ID" val="499c521a8f254036b7ea8fd2fe9b884f"/>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67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67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67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67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67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68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8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8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8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8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9*i*1"/>
  <p:tag name="KSO_WM_BEAUTIFY_FLAG" val="#wm#"/>
  <p:tag name="KSO_WM_TAG_VERSION" val="1.0"/>
  <p:tag name="KSO_WM_CHIP_GROUPID" val="62f46031295c1bf6da721ff2"/>
  <p:tag name="KSO_WM_CHIP_XID" val="62f46108295c1bf6da722010"/>
  <p:tag name="KSO_WM_UNIT_DEC_AREA_ID" val="13a4c20be09943abba99c72c876894d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7808d3639015451daaad18d9753b07c7"/>
</p:tagLst>
</file>

<file path=ppt/tags/tag685.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21*i*1"/>
  <p:tag name="KSO_WM_BEAUTIFY_FLAG" val="#wm#"/>
  <p:tag name="KSO_WM_TAG_VERSION" val="1.0"/>
  <p:tag name="KSO_WM_CHIP_GROUPID" val="62f46031295c1bf6da721ff2"/>
  <p:tag name="KSO_WM_CHIP_XID" val="62f46108295c1bf6da72200d"/>
  <p:tag name="KSO_WM_UNIT_DEC_AREA_ID" val="252b9457224e4987bf313133bab3e1d6"/>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4ecfcd64bbbb485f88e65e0404ecbe33"/>
</p:tagLst>
</file>

<file path=ppt/tags/tag686.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20*i*1"/>
  <p:tag name="KSO_WM_BEAUTIFY_FLAG" val="#wm#"/>
  <p:tag name="KSO_WM_TAG_VERSION" val="1.0"/>
  <p:tag name="KSO_WM_CHIP_GROUPID" val="62f46031295c1bf6da721ff2"/>
  <p:tag name="KSO_WM_CHIP_XID" val="62f46108295c1bf6da72200e"/>
  <p:tag name="KSO_WM_UNIT_DEC_AREA_ID" val="e2656fec0ba04caba967fc2cd0396645"/>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bbb6b71fb934e8f9809289c4dc99f1d"/>
</p:tagLst>
</file>

<file path=ppt/tags/tag687.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22*i*1"/>
  <p:tag name="KSO_WM_BEAUTIFY_FLAG" val="#wm#"/>
  <p:tag name="KSO_WM_TAG_VERSION" val="1.0"/>
  <p:tag name="KSO_WM_CHIP_GROUPID" val="62f46031295c1bf6da721ff2"/>
  <p:tag name="KSO_WM_CHIP_XID" val="62f46108295c1bf6da72200f"/>
  <p:tag name="KSO_WM_UNIT_DEC_AREA_ID" val="21da17a33900464c8964b513d0b14963"/>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0209f6992d455c88da6c2faceea054"/>
</p:tagLst>
</file>

<file path=ppt/tags/tag68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8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9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91.xml><?xml version="1.0" encoding="utf-8"?>
<p:tagLst xmlns:p="http://schemas.openxmlformats.org/presentationml/2006/main">
  <p:tag name="KSO_WM_UNIT_DEFAULT_FONT" val="28;42;2"/>
  <p:tag name="KSO_WM_UNIT_BLOCK" val="0"/>
  <p:tag name="KSO_WM_UNIT_DEC_AREA_ID" val="900b6d3038fd46fdbe79eafefbfdfc98"/>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TEMPLATE_ASSEMBLE_XID" val="6315698059d53ee3cde20f3d"/>
  <p:tag name="KSO_WM_TEMPLATE_ASSEMBLE_GROUPID" val="62f46031295c1bf6da721ff2"/>
</p:tagLst>
</file>

<file path=ppt/tags/tag692.xml><?xml version="1.0" encoding="utf-8"?>
<p:tagLst xmlns:p="http://schemas.openxmlformats.org/presentationml/2006/main">
  <p:tag name="KSO_WM_UNIT_DEFAULT_FONT" val="16;20;2"/>
  <p:tag name="KSO_WM_UNIT_BLOCK" val="0"/>
  <p:tag name="KSO_WM_UNIT_DEC_AREA_ID" val="418de338407040f2ab2c72a88a21aff5"/>
  <p:tag name="KSO_WM_UNIT_SUBTYPE" val="a"/>
  <p:tag name="KSO_WM_UNIT_PRESET_TEXT" val="单击此处添加文本具体内容，简明扼要地阐述你的观点"/>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TEMPLATE_ASSEMBLE_XID" val="6315698059d53ee3cde20f3d"/>
  <p:tag name="KSO_WM_TEMPLATE_ASSEMBLE_GROUPID" val="62f46031295c1bf6da721ff2"/>
</p:tagLst>
</file>

<file path=ppt/tags/tag693.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69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695.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696.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69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9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9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8*i*1"/>
  <p:tag name="KSO_WM_BEAUTIFY_FLAG" val="#wm#"/>
  <p:tag name="KSO_WM_TAG_VERSION" val="1.0"/>
  <p:tag name="KSO_WM_CHIP_GROUPID" val="62f46031295c1bf6da721ff2"/>
  <p:tag name="KSO_WM_CHIP_XID" val="62f46108295c1bf6da722015"/>
  <p:tag name="KSO_WM_UNIT_DEC_AREA_ID" val="f511142852584b85ae89cbacfca79027"/>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902d435fce724ca780ec04e79ef5dc56"/>
</p:tagLst>
</file>

<file path=ppt/tags/tag7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0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0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0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03.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70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705.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706.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70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0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0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1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1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1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1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1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1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5*i*1"/>
  <p:tag name="KSO_WM_BEAUTIFY_FLAG" val="#wm#"/>
  <p:tag name="KSO_WM_TAG_VERSION" val="1.0"/>
  <p:tag name="KSO_WM_CHIP_GROUPID" val="62f46031295c1bf6da721ff2"/>
  <p:tag name="KSO_WM_CHIP_XID" val="62f46108295c1bf6da722009"/>
  <p:tag name="KSO_WM_UNIT_DEC_AREA_ID" val="a11eb30db7584d69aa61e86d399dd65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cab0a0d6a214ef3b99da4ee0efd89f3"/>
</p:tagLst>
</file>

<file path=ppt/tags/tag716.xml><?xml version="1.0" encoding="utf-8"?>
<p:tagLst xmlns:p="http://schemas.openxmlformats.org/presentationml/2006/main">
  <p:tag name="KSO_WM_UNIT_SUBTYPE" val="r"/>
  <p:tag name="KSO_WM_TEMPLATE_CATEGORY" val="chip"/>
  <p:tag name="KSO_WM_TEMPLATE_INDEX" val="20225929"/>
  <p:tag name="KSO_WM_UNIT_TYPE" val="i"/>
  <p:tag name="KSO_WM_UNIT_INDEX" val="1"/>
  <p:tag name="KSO_WM_UNIT_ID" val="chip20225929_16*i*1"/>
  <p:tag name="KSO_WM_BEAUTIFY_FLAG" val="#wm#"/>
  <p:tag name="KSO_WM_TAG_VERSION" val="1.0"/>
  <p:tag name="KSO_WM_CHIP_GROUPID" val="62f46031295c1bf6da721ff2"/>
  <p:tag name="KSO_WM_CHIP_XID" val="62f46108295c1bf6da722008"/>
  <p:tag name="KSO_WM_UNIT_DEC_AREA_ID" val="fcd2acbda2284d9bb386c2afefae071f"/>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85ec19d65cbc42578d2fa85475b2944f"/>
</p:tagLst>
</file>

<file path=ppt/tags/tag717.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17*i*1"/>
  <p:tag name="KSO_WM_BEAUTIFY_FLAG" val="#wm#"/>
  <p:tag name="KSO_WM_TAG_VERSION" val="1.0"/>
  <p:tag name="KSO_WM_CHIP_GROUPID" val="62f46031295c1bf6da721ff2"/>
  <p:tag name="KSO_WM_CHIP_XID" val="62f46108295c1bf6da722007"/>
  <p:tag name="KSO_WM_UNIT_DEC_AREA_ID" val="ad1b66cd69694d96867a0ff7eb15adc3"/>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5a36abfffbee49619f47441b3271db8c"/>
</p:tagLst>
</file>

<file path=ppt/tags/tag71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1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2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2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2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2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2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2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72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72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72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72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3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3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3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3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3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3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73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73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73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73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4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4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4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4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4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74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746.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74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74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4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75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5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52.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1*i*1"/>
  <p:tag name="KSO_WM_BEAUTIFY_FLAG" val="#wm#"/>
  <p:tag name="KSO_WM_TAG_VERSION" val="1.0"/>
  <p:tag name="KSO_WM_CHIP_GROUPID" val="62f46031295c1bf6da721ff2"/>
  <p:tag name="KSO_WM_CHIP_XID" val="62f46108295c1bf6da72200c"/>
  <p:tag name="KSO_WM_UNIT_DEC_AREA_ID" val="14011a8e91cd4298a82e33b30d9d314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29e6443127e47e79054c6ed2e0a7187"/>
</p:tagLst>
</file>

<file path=ppt/tags/tag753.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12*i*1"/>
  <p:tag name="KSO_WM_BEAUTIFY_FLAG" val="#wm#"/>
  <p:tag name="KSO_WM_TAG_VERSION" val="1.0"/>
  <p:tag name="KSO_WM_CHIP_GROUPID" val="62f46031295c1bf6da721ff2"/>
  <p:tag name="KSO_WM_CHIP_XID" val="62f46108295c1bf6da72200a"/>
  <p:tag name="KSO_WM_UNIT_DEC_AREA_ID" val="12bcf50b896d47a2a0c0014856b3919c"/>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4e04555e7b224aa382665f746c1dafc8"/>
</p:tagLst>
</file>

<file path=ppt/tags/tag754.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13*i*1"/>
  <p:tag name="KSO_WM_BEAUTIFY_FLAG" val="#wm#"/>
  <p:tag name="KSO_WM_TAG_VERSION" val="1.0"/>
  <p:tag name="KSO_WM_CHIP_GROUPID" val="62f46031295c1bf6da721ff2"/>
  <p:tag name="KSO_WM_CHIP_XID" val="62f46108295c1bf6da72200b"/>
  <p:tag name="KSO_WM_UNIT_DEC_AREA_ID" val="4b82206308dc4dfca5091faeb5ad8dcb"/>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1903a07473ab4985a6ff4948c564b532"/>
</p:tagLst>
</file>

<file path=ppt/tags/tag75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5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5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58.xml><?xml version="1.0" encoding="utf-8"?>
<p:tagLst xmlns:p="http://schemas.openxmlformats.org/presentationml/2006/main">
  <p:tag name="KSO_WM_UNIT_ISCONTENTSTITLE" val="0"/>
  <p:tag name="KSO_WM_UNIT_ISNUMDGMTITLE" val="0"/>
  <p:tag name="KSO_WM_UNIT_PRESET_TEXT" val="单击此处添加副标题"/>
  <p:tag name="KSO_WM_UNIT_NOCLEAR" val="0"/>
  <p:tag name="KSO_WM_UNIT_VALUE" val="21"/>
  <p:tag name="KSO_WM_UNIT_HIGHLIGHT" val="0"/>
  <p:tag name="KSO_WM_UNIT_COMPATIBLE" val="0"/>
  <p:tag name="KSO_WM_UNIT_DIAGRAM_ISNUMVISUAL" val="0"/>
  <p:tag name="KSO_WM_UNIT_DIAGRAM_ISREFERUNIT" val="0"/>
  <p:tag name="KSO_WM_UNIT_TYPE" val="b"/>
  <p:tag name="KSO_WM_UNIT_INDEX" val="1"/>
  <p:tag name="KSO_WM_UNIT_ID" val="custom20225929_1*b*1"/>
  <p:tag name="KSO_WM_TEMPLATE_CATEGORY" val="custom"/>
  <p:tag name="KSO_WM_TEMPLATE_INDEX" val="20225929"/>
  <p:tag name="KSO_WM_UNIT_LAYERLEVEL" val="1"/>
  <p:tag name="KSO_WM_TAG_VERSION" val="1.0"/>
  <p:tag name="KSO_WM_BEAUTIFY_FLAG" val="#wm#"/>
  <p:tag name="KSO_WM_UNIT_DEFAULT_FONT" val="18;20;2"/>
  <p:tag name="KSO_WM_UNIT_BLOCK" val="0"/>
  <p:tag name="KSO_WM_UNIT_DEC_AREA_ID" val="7b192dcabe964d75914c11de950dc1a2"/>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759.xml><?xml version="1.0" encoding="utf-8"?>
<p:tagLst xmlns:p="http://schemas.openxmlformats.org/presentationml/2006/main">
  <p:tag name="KSO_WM_UNIT_SUBTYPE" val="a"/>
  <p:tag name="KSO_WM_UNIT_PRESET_TEXT" val="202X"/>
  <p:tag name="KSO_WM_UNIT_NOCLEAR" val="0"/>
  <p:tag name="KSO_WM_UNIT_VALUE" val="7"/>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UNIT_DEFAULT_FONT" val="28;32;2"/>
  <p:tag name="KSO_WM_UNIT_BLOCK" val="0"/>
  <p:tag name="KSO_WM_UNIT_DEC_AREA_ID" val="e2277aaa19f3465794745b28de2435ac"/>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7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760.xml><?xml version="1.0" encoding="utf-8"?>
<p:tagLst xmlns:p="http://schemas.openxmlformats.org/presentationml/2006/main">
  <p:tag name="KSO_WM_UNIT_ISCONTENTSTITLE" val="0"/>
  <p:tag name="KSO_WM_UNIT_ISNUMDGMTITLE" val="0"/>
  <p:tag name="KSO_WM_UNIT_PRESET_TEXT" val="演讲完毕，感谢观看"/>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UNIT_DEFAULT_FONT" val="54;60;2"/>
  <p:tag name="KSO_WM_UNIT_BLOCK" val="0"/>
  <p:tag name="KSO_WM_UNIT_DEC_AREA_ID" val="22c2ec44390b461589e76e6cc3ffcaf0"/>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76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 name="KSO_WM_SLIDE_BACKGROUND_TYPE" val="general"/>
</p:tagLst>
</file>

<file path=ppt/tags/tag762.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76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764.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765.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766.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767.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768.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769.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31ea98a32154477cabe4b065869e4d0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60d6894f91b45118bb986f34ad4b5b3"/>
  <p:tag name="KSO_WM_SLIDE_BACKGROUND_TYPE" val="frame"/>
</p:tagLst>
</file>

<file path=ppt/tags/tag7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770.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bg20221741_2*i*1"/>
  <p:tag name="KSO_WM_UNIT_LAYERLEVEL" val="1"/>
  <p:tag name="KSO_WM_TAG_VERSION" val="1.0"/>
  <p:tag name="KSO_WM_BEAUTIFY_FLAG" val="#wm#"/>
  <p:tag name="KSO_WM_UNIT_BK_DARK_LIGHT" val="2"/>
  <p:tag name="KSO_WM_UNIT_SUBTYPE" val="h"/>
  <p:tag name="KSO_WM_UNIT_TYPE" val="i"/>
  <p:tag name="KSO_WM_UNIT_INDEX" val="1"/>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7"/>
</p:tagLst>
</file>

<file path=ppt/tags/tag771.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f5264c7e68a44f1a15747dbcd38d52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3e2d5b1ab174510a5d323fd6913ff07"/>
  <p:tag name="KSO_WM_SLIDE_BACKGROUND_TYPE" val="frame"/>
</p:tagLst>
</file>

<file path=ppt/tags/tag77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9e6189f3e8cc41ada10393c8fda849c1"/>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0c8af0cc4ec944f59543c9d793c5bebb"/>
  <p:tag name="KSO_WM_SLIDE_BACKGROUND_TYPE" val="frame"/>
</p:tagLst>
</file>

<file path=ppt/tags/tag773.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774.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775.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776.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777.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778.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d41f0c8cabb64126b3d3a1a8f17cef9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84ce0b121b4450fb181c2aa99d7af87"/>
  <p:tag name="KSO_WM_SLIDE_BACKGROUND_TYPE" val="leftRight"/>
</p:tagLst>
</file>

<file path=ppt/tags/tag779.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bg20221741_3*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8"/>
</p:tagLst>
</file>

<file path=ppt/tags/tag7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780.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7f99a42d7be74a94915ab725086778af"/>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5af85f1680e4b98a1b9d47f7e6b6dd7"/>
  <p:tag name="KSO_WM_SLIDE_BACKGROUND_TYPE" val="leftRight"/>
</p:tagLst>
</file>

<file path=ppt/tags/tag781.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782.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783.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784.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785.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786.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787.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34a103d1df064117a32882613b8af71e"/>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fe9f3b65a94494a986d74c3887a9c68"/>
  <p:tag name="KSO_WM_SLIDE_BACKGROUND_TYPE" val="topBottom"/>
</p:tagLst>
</file>

<file path=ppt/tags/tag788.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bg20221741_4*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9"/>
</p:tagLst>
</file>

<file path=ppt/tags/tag789.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f3c9e7a4726c4e2d9c35281656f1f700"/>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36a422bc92544ca884b51d573eabf9ee"/>
  <p:tag name="KSO_WM_SLIDE_BACKGROUND_TYPE" val="topBottom"/>
</p:tagLst>
</file>

<file path=ppt/tags/tag7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90.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791.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792.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793.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794.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795.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79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7015a96197274e11ba545a647c05260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9494745b4b047d69d51b0a944419c07"/>
  <p:tag name="KSO_WM_SLIDE_BACKGROUND_TYPE" val="bottomTop"/>
</p:tagLst>
</file>

<file path=ppt/tags/tag797.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bg20221741_5*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a"/>
</p:tagLst>
</file>

<file path=ppt/tags/tag79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92588b125fd5484ea2276de4c7328b58"/>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3aa028eada041d199e5bf3304a89b3c"/>
  <p:tag name="KSO_WM_SLIDE_BACKGROUND_TYPE" val="bottomTop"/>
</p:tagLst>
</file>

<file path=ppt/tags/tag799.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8.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9*i*1"/>
  <p:tag name="KSO_WM_BEAUTIFY_FLAG" val="#wm#"/>
  <p:tag name="KSO_WM_TAG_VERSION" val="1.0"/>
  <p:tag name="KSO_WM_CHIP_GROUPID" val="62f46031295c1bf6da721ff2"/>
  <p:tag name="KSO_WM_CHIP_XID" val="62f46108295c1bf6da722016"/>
  <p:tag name="KSO_WM_UNIT_DEC_AREA_ID" val="fb2a62a984ac4abda8fc2f9d3b0063c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6a6b6d73d316455aa04f4d0e04c3fbe2"/>
</p:tagLst>
</file>

<file path=ppt/tags/tag8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00.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801.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802.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803.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804.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80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442499be830f43ffbbb6a8cde79c425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21a8f7de54f483db7db3b2b46cf14e9"/>
  <p:tag name="KSO_WM_SLIDE_BACKGROUND_TYPE" val="navigation"/>
</p:tagLst>
</file>

<file path=ppt/tags/tag806.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bg20221741_6*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b"/>
</p:tagLst>
</file>

<file path=ppt/tags/tag80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a8c8654b10274c8c889b6b229a24b8f0"/>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f2a8a4c9414fa2a8ef704812f7415a"/>
  <p:tag name="KSO_WM_SLIDE_BACKGROUND_TYPE" val="navigation"/>
</p:tagLst>
</file>

<file path=ppt/tags/tag808.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809.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8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10.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811.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812.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813.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814.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815.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81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565beb60186746a3853a2ac76d2e8a8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680957d408c44c283134c8d1de03dfe"/>
  <p:tag name="KSO_WM_SLIDE_BACKGROUND_TYPE" val="belt"/>
</p:tagLst>
</file>

<file path=ppt/tags/tag817.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bg20221741_7*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c"/>
</p:tagLst>
</file>

<file path=ppt/tags/tag81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b55a64fe5e3e4e4ca773a5ed50846e01"/>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afbaa161adf49cb9b0a7fce3528a5e1"/>
  <p:tag name="KSO_WM_SLIDE_BACKGROUND_TYPE" val="belt"/>
</p:tagLst>
</file>

<file path=ppt/tags/tag819.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fdb3eba4e42749598b10749555f33909"/>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08bd968ccf5e4a19b0279292d0f17600"/>
  <p:tag name="KSO_WM_SLIDE_BACKGROUND_TYPE" val="belt"/>
</p:tagLst>
</file>

<file path=ppt/tags/tag8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20.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821.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822.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823.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824.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825.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5929"/>
</p:tagLst>
</file>

<file path=ppt/tags/tag826.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5929"/>
</p:tagLst>
</file>

<file path=ppt/tags/tag82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2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2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30.xml><?xml version="1.0" encoding="utf-8"?>
<p:tagLst xmlns:p="http://schemas.openxmlformats.org/presentationml/2006/main">
  <p:tag name="KSO_WM_BEAUTIFY_FLAG" val="#wm#"/>
  <p:tag name="KSO_WM_TAG_VERSION" val="1.0"/>
  <p:tag name="KSO_WM_TEMPLATE_CATEGORY" val="custom"/>
  <p:tag name="KSO_WM_TEMPLATE_INDEX" val="20225929"/>
  <p:tag name="KSO_WM_CHIP_COLORING" val="1"/>
</p:tagLst>
</file>

<file path=ppt/tags/tag83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7*i*1"/>
  <p:tag name="KSO_WM_BEAUTIFY_FLAG" val="#wm#"/>
  <p:tag name="KSO_WM_TAG_VERSION" val="1.0"/>
  <p:tag name="KSO_WM_CHIP_GROUPID" val="62f46031295c1bf6da721ff2"/>
  <p:tag name="KSO_WM_CHIP_XID" val="62f46108295c1bf6da722017"/>
  <p:tag name="KSO_WM_UNIT_DEC_AREA_ID" val="09af2ead2ebb46fba9480e2ebec1b6c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7a001cef8b9427397fc9bc68fb0f2bf"/>
</p:tagLst>
</file>

<file path=ppt/tags/tag832.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8*i*1"/>
  <p:tag name="KSO_WM_BEAUTIFY_FLAG" val="#wm#"/>
  <p:tag name="KSO_WM_TAG_VERSION" val="1.0"/>
  <p:tag name="KSO_WM_CHIP_GROUPID" val="62f46031295c1bf6da721ff2"/>
  <p:tag name="KSO_WM_CHIP_XID" val="62f46108295c1bf6da722015"/>
  <p:tag name="KSO_WM_UNIT_DEC_AREA_ID" val="f511142852584b85ae89cbacfca79027"/>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902d435fce724ca780ec04e79ef5dc56"/>
</p:tagLst>
</file>

<file path=ppt/tags/tag833.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9*i*1"/>
  <p:tag name="KSO_WM_BEAUTIFY_FLAG" val="#wm#"/>
  <p:tag name="KSO_WM_TAG_VERSION" val="1.0"/>
  <p:tag name="KSO_WM_CHIP_GROUPID" val="62f46031295c1bf6da721ff2"/>
  <p:tag name="KSO_WM_CHIP_XID" val="62f46108295c1bf6da722016"/>
  <p:tag name="KSO_WM_UNIT_DEC_AREA_ID" val="fb2a62a984ac4abda8fc2f9d3b0063c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6a6b6d73d316455aa04f4d0e04c3fbe2"/>
</p:tagLst>
</file>

<file path=ppt/tags/tag83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3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3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37.xml><?xml version="1.0" encoding="utf-8"?>
<p:tagLst xmlns:p="http://schemas.openxmlformats.org/presentationml/2006/main">
  <p:tag name="KSO_WM_UNIT_ISCONTENTSTITLE" val="0"/>
  <p:tag name="KSO_WM_UNIT_ISNUMDGMTITLE" val="0"/>
  <p:tag name="KSO_WM_UNIT_PRESET_TEXT" val="单击此处添加副标题"/>
  <p:tag name="KSO_WM_UNIT_NOCLEAR" val="0"/>
  <p:tag name="KSO_WM_UNIT_VALUE" val="21"/>
  <p:tag name="KSO_WM_UNIT_HIGHLIGHT" val="0"/>
  <p:tag name="KSO_WM_UNIT_COMPATIBLE" val="0"/>
  <p:tag name="KSO_WM_UNIT_DIAGRAM_ISNUMVISUAL" val="0"/>
  <p:tag name="KSO_WM_UNIT_DIAGRAM_ISREFERUNIT" val="0"/>
  <p:tag name="KSO_WM_UNIT_TYPE" val="b"/>
  <p:tag name="KSO_WM_UNIT_INDEX" val="1"/>
  <p:tag name="KSO_WM_UNIT_ID" val="custom20225929_1*b*1"/>
  <p:tag name="KSO_WM_TEMPLATE_CATEGORY" val="custom"/>
  <p:tag name="KSO_WM_TEMPLATE_INDEX" val="20225929"/>
  <p:tag name="KSO_WM_UNIT_LAYERLEVEL" val="1"/>
  <p:tag name="KSO_WM_TAG_VERSION" val="1.0"/>
  <p:tag name="KSO_WM_BEAUTIFY_FLAG" val="#wm#"/>
  <p:tag name="KSO_WM_UNIT_DEFAULT_FONT" val="18;20;2"/>
  <p:tag name="KSO_WM_UNIT_BLOCK" val="0"/>
  <p:tag name="KSO_WM_UNIT_DEC_AREA_ID" val="a7e182621d50433f99f1ccd477909438"/>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838.xml><?xml version="1.0" encoding="utf-8"?>
<p:tagLst xmlns:p="http://schemas.openxmlformats.org/presentationml/2006/main">
  <p:tag name="KSO_WM_UNIT_SUBTYPE" val="a"/>
  <p:tag name="KSO_WM_UNIT_PRESET_TEXT" val="202X"/>
  <p:tag name="KSO_WM_UNIT_NOCLEAR" val="0"/>
  <p:tag name="KSO_WM_UNIT_VALUE" val="7"/>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UNIT_DEFAULT_FONT" val="28;32;2"/>
  <p:tag name="KSO_WM_UNIT_BLOCK" val="0"/>
  <p:tag name="KSO_WM_UNIT_DEC_AREA_ID" val="7de26be050f14b7d898d013e8948c68c"/>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839.xml><?xml version="1.0" encoding="utf-8"?>
<p:tagLst xmlns:p="http://schemas.openxmlformats.org/presentationml/2006/main">
  <p:tag name="KSO_WM_UNIT_ISCONTENTSTITLE" val="0"/>
  <p:tag name="KSO_WM_UNIT_ISNUMDGMTITLE" val="0"/>
  <p:tag name="KSO_WM_UNIT_PRESET_TEXT" val="扁平工作汇报通用模版"/>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UNIT_DEFAULT_FONT" val="54;60;2"/>
  <p:tag name="KSO_WM_UNIT_BLOCK" val="0"/>
  <p:tag name="KSO_WM_UNIT_DEC_AREA_ID" val="499c521a8f254036b7ea8fd2fe9b884f"/>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3832b2f131984e7d98baa099aff56d24"/>
  <p:tag name="KSO_WM_UNIT_TEXT_FILL_FORE_SCHEMECOLOR_INDEX_BRIGHTNESS" val="0.15"/>
  <p:tag name="KSO_WM_UNIT_TEXT_FILL_FORE_SCHEMECOLOR_INDEX" val="13"/>
  <p:tag name="KSO_WM_UNIT_TEXT_FILL_TYPE" val="1"/>
  <p:tag name="KSO_WM_TEMPLATE_ASSEMBLE_XID" val="6315698059d53ee3cde20f9b"/>
  <p:tag name="KSO_WM_TEMPLATE_ASSEMBLE_GROUPID" val="62f46031295c1bf6da721ff2"/>
</p:tagLst>
</file>

<file path=ppt/tags/tag8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84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84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84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84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84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4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4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4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4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49.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9*i*1"/>
  <p:tag name="KSO_WM_BEAUTIFY_FLAG" val="#wm#"/>
  <p:tag name="KSO_WM_TAG_VERSION" val="1.0"/>
  <p:tag name="KSO_WM_CHIP_GROUPID" val="62f46031295c1bf6da721ff2"/>
  <p:tag name="KSO_WM_CHIP_XID" val="62f46108295c1bf6da722010"/>
  <p:tag name="KSO_WM_UNIT_DEC_AREA_ID" val="13a4c20be09943abba99c72c876894d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7808d3639015451daaad18d9753b07c7"/>
</p:tagLst>
</file>

<file path=ppt/tags/tag85.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850.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21*i*1"/>
  <p:tag name="KSO_WM_BEAUTIFY_FLAG" val="#wm#"/>
  <p:tag name="KSO_WM_TAG_VERSION" val="1.0"/>
  <p:tag name="KSO_WM_CHIP_GROUPID" val="62f46031295c1bf6da721ff2"/>
  <p:tag name="KSO_WM_CHIP_XID" val="62f46108295c1bf6da72200d"/>
  <p:tag name="KSO_WM_UNIT_DEC_AREA_ID" val="252b9457224e4987bf313133bab3e1d6"/>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4ecfcd64bbbb485f88e65e0404ecbe33"/>
</p:tagLst>
</file>

<file path=ppt/tags/tag851.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20*i*1"/>
  <p:tag name="KSO_WM_BEAUTIFY_FLAG" val="#wm#"/>
  <p:tag name="KSO_WM_TAG_VERSION" val="1.0"/>
  <p:tag name="KSO_WM_CHIP_GROUPID" val="62f46031295c1bf6da721ff2"/>
  <p:tag name="KSO_WM_CHIP_XID" val="62f46108295c1bf6da72200e"/>
  <p:tag name="KSO_WM_UNIT_DEC_AREA_ID" val="e2656fec0ba04caba967fc2cd0396645"/>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bbb6b71fb934e8f9809289c4dc99f1d"/>
</p:tagLst>
</file>

<file path=ppt/tags/tag852.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22*i*1"/>
  <p:tag name="KSO_WM_BEAUTIFY_FLAG" val="#wm#"/>
  <p:tag name="KSO_WM_TAG_VERSION" val="1.0"/>
  <p:tag name="KSO_WM_CHIP_GROUPID" val="62f46031295c1bf6da721ff2"/>
  <p:tag name="KSO_WM_CHIP_XID" val="62f46108295c1bf6da72200f"/>
  <p:tag name="KSO_WM_UNIT_DEC_AREA_ID" val="21da17a33900464c8964b513d0b14963"/>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0209f6992d455c88da6c2faceea054"/>
</p:tagLst>
</file>

<file path=ppt/tags/tag85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5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5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56.xml><?xml version="1.0" encoding="utf-8"?>
<p:tagLst xmlns:p="http://schemas.openxmlformats.org/presentationml/2006/main">
  <p:tag name="KSO_WM_UNIT_DEFAULT_FONT" val="28;42;2"/>
  <p:tag name="KSO_WM_UNIT_BLOCK" val="0"/>
  <p:tag name="KSO_WM_UNIT_DEC_AREA_ID" val="900b6d3038fd46fdbe79eafefbfdfc98"/>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TEMPLATE_ASSEMBLE_XID" val="6315698059d53ee3cde20f3d"/>
  <p:tag name="KSO_WM_TEMPLATE_ASSEMBLE_GROUPID" val="62f46031295c1bf6da721ff2"/>
</p:tagLst>
</file>

<file path=ppt/tags/tag857.xml><?xml version="1.0" encoding="utf-8"?>
<p:tagLst xmlns:p="http://schemas.openxmlformats.org/presentationml/2006/main">
  <p:tag name="KSO_WM_UNIT_DEFAULT_FONT" val="16;20;2"/>
  <p:tag name="KSO_WM_UNIT_BLOCK" val="0"/>
  <p:tag name="KSO_WM_UNIT_DEC_AREA_ID" val="418de338407040f2ab2c72a88a21aff5"/>
  <p:tag name="KSO_WM_UNIT_SUBTYPE" val="a"/>
  <p:tag name="KSO_WM_UNIT_PRESET_TEXT" val="单击此处添加文本具体内容，简明扼要地阐述你的观点"/>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CHIP_GROUPID" val="615556121d6d42ce5af2961a"/>
  <p:tag name="KSO_WM_CHIP_XID" val="615556121d6d42ce5af2961b"/>
  <p:tag name="KSO_WM_CHIP_FILLAREA_FILL_RULE" val="{&quot;fill_align&quot;:&quot;cm&quot;,&quot;fill_mode&quot;:&quot;adaptive&quot;,&quot;sacle_strategy&quot;:&quot;smart&quot;}"/>
  <p:tag name="KSO_WM_ASSEMBLE_CHIP_INDEX" val="18c7db23b05c452293718d3e6087d0de"/>
  <p:tag name="KSO_WM_UNIT_TEXT_FILL_FORE_SCHEMECOLOR_INDEX_BRIGHTNESS" val="0.15"/>
  <p:tag name="KSO_WM_UNIT_TEXT_FILL_FORE_SCHEMECOLOR_INDEX" val="13"/>
  <p:tag name="KSO_WM_UNIT_TEXT_FILL_TYPE" val="1"/>
  <p:tag name="KSO_WM_TEMPLATE_ASSEMBLE_XID" val="6315698059d53ee3cde20f3d"/>
  <p:tag name="KSO_WM_TEMPLATE_ASSEMBLE_GROUPID" val="62f46031295c1bf6da721ff2"/>
</p:tagLst>
</file>

<file path=ppt/tags/tag858.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859.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86.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860.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861.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86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6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6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6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6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6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68.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869.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8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870.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871.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87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7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7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7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7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7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7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7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8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5*i*1"/>
  <p:tag name="KSO_WM_BEAUTIFY_FLAG" val="#wm#"/>
  <p:tag name="KSO_WM_TAG_VERSION" val="1.0"/>
  <p:tag name="KSO_WM_CHIP_GROUPID" val="62f46031295c1bf6da721ff2"/>
  <p:tag name="KSO_WM_CHIP_XID" val="62f46108295c1bf6da722009"/>
  <p:tag name="KSO_WM_UNIT_DEC_AREA_ID" val="a11eb30db7584d69aa61e86d399dd65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cab0a0d6a214ef3b99da4ee0efd89f3"/>
</p:tagLst>
</file>

<file path=ppt/tags/tag881.xml><?xml version="1.0" encoding="utf-8"?>
<p:tagLst xmlns:p="http://schemas.openxmlformats.org/presentationml/2006/main">
  <p:tag name="KSO_WM_UNIT_SUBTYPE" val="r"/>
  <p:tag name="KSO_WM_TEMPLATE_CATEGORY" val="chip"/>
  <p:tag name="KSO_WM_TEMPLATE_INDEX" val="20225929"/>
  <p:tag name="KSO_WM_UNIT_TYPE" val="i"/>
  <p:tag name="KSO_WM_UNIT_INDEX" val="1"/>
  <p:tag name="KSO_WM_UNIT_ID" val="chip20225929_16*i*1"/>
  <p:tag name="KSO_WM_BEAUTIFY_FLAG" val="#wm#"/>
  <p:tag name="KSO_WM_TAG_VERSION" val="1.0"/>
  <p:tag name="KSO_WM_CHIP_GROUPID" val="62f46031295c1bf6da721ff2"/>
  <p:tag name="KSO_WM_CHIP_XID" val="62f46108295c1bf6da722008"/>
  <p:tag name="KSO_WM_UNIT_DEC_AREA_ID" val="fcd2acbda2284d9bb386c2afefae071f"/>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85ec19d65cbc42578d2fa85475b2944f"/>
</p:tagLst>
</file>

<file path=ppt/tags/tag882.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17*i*1"/>
  <p:tag name="KSO_WM_BEAUTIFY_FLAG" val="#wm#"/>
  <p:tag name="KSO_WM_TAG_VERSION" val="1.0"/>
  <p:tag name="KSO_WM_CHIP_GROUPID" val="62f46031295c1bf6da721ff2"/>
  <p:tag name="KSO_WM_CHIP_XID" val="62f46108295c1bf6da722007"/>
  <p:tag name="KSO_WM_UNIT_DEC_AREA_ID" val="ad1b66cd69694d96867a0ff7eb15adc3"/>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5a36abfffbee49619f47441b3271db8c"/>
</p:tagLst>
</file>

<file path=ppt/tags/tag88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8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8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8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8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8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8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9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89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89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89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89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9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9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9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9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9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0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90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90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90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90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0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0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0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0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09.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Lst>
</file>

<file path=ppt/tags/tag9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1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Lst>
</file>

<file path=ppt/tags/tag911.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Lst>
</file>

<file path=ppt/tags/tag91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Lst>
</file>

<file path=ppt/tags/tag91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1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1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1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17.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1*i*1"/>
  <p:tag name="KSO_WM_BEAUTIFY_FLAG" val="#wm#"/>
  <p:tag name="KSO_WM_TAG_VERSION" val="1.0"/>
  <p:tag name="KSO_WM_CHIP_GROUPID" val="62f46031295c1bf6da721ff2"/>
  <p:tag name="KSO_WM_CHIP_XID" val="62f46108295c1bf6da72200c"/>
  <p:tag name="KSO_WM_UNIT_DEC_AREA_ID" val="14011a8e91cd4298a82e33b30d9d314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29e6443127e47e79054c6ed2e0a7187"/>
</p:tagLst>
</file>

<file path=ppt/tags/tag918.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12*i*1"/>
  <p:tag name="KSO_WM_BEAUTIFY_FLAG" val="#wm#"/>
  <p:tag name="KSO_WM_TAG_VERSION" val="1.0"/>
  <p:tag name="KSO_WM_CHIP_GROUPID" val="62f46031295c1bf6da721ff2"/>
  <p:tag name="KSO_WM_CHIP_XID" val="62f46108295c1bf6da72200a"/>
  <p:tag name="KSO_WM_UNIT_DEC_AREA_ID" val="12bcf50b896d47a2a0c0014856b3919c"/>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4e04555e7b224aa382665f746c1dafc8"/>
</p:tagLst>
</file>

<file path=ppt/tags/tag919.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13*i*1"/>
  <p:tag name="KSO_WM_BEAUTIFY_FLAG" val="#wm#"/>
  <p:tag name="KSO_WM_TAG_VERSION" val="1.0"/>
  <p:tag name="KSO_WM_CHIP_GROUPID" val="62f46031295c1bf6da721ff2"/>
  <p:tag name="KSO_WM_CHIP_XID" val="62f46108295c1bf6da72200b"/>
  <p:tag name="KSO_WM_UNIT_DEC_AREA_ID" val="4b82206308dc4dfca5091faeb5ad8dcb"/>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1903a07473ab4985a6ff4948c564b532"/>
</p:tagLst>
</file>

<file path=ppt/tags/tag92.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11*i*1"/>
  <p:tag name="KSO_WM_BEAUTIFY_FLAG" val="#wm#"/>
  <p:tag name="KSO_WM_TAG_VERSION" val="1.0"/>
  <p:tag name="KSO_WM_CHIP_GROUPID" val="62f46031295c1bf6da721ff2"/>
  <p:tag name="KSO_WM_CHIP_XID" val="62f46108295c1bf6da72200c"/>
  <p:tag name="KSO_WM_UNIT_DEC_AREA_ID" val="14011a8e91cd4298a82e33b30d9d314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29e6443127e47e79054c6ed2e0a7187"/>
</p:tagLst>
</file>

<file path=ppt/tags/tag92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2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2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23.xml><?xml version="1.0" encoding="utf-8"?>
<p:tagLst xmlns:p="http://schemas.openxmlformats.org/presentationml/2006/main">
  <p:tag name="KSO_WM_UNIT_ISCONTENTSTITLE" val="0"/>
  <p:tag name="KSO_WM_UNIT_ISNUMDGMTITLE" val="0"/>
  <p:tag name="KSO_WM_UNIT_PRESET_TEXT" val="单击此处添加副标题"/>
  <p:tag name="KSO_WM_UNIT_NOCLEAR" val="0"/>
  <p:tag name="KSO_WM_UNIT_VALUE" val="21"/>
  <p:tag name="KSO_WM_UNIT_HIGHLIGHT" val="0"/>
  <p:tag name="KSO_WM_UNIT_COMPATIBLE" val="0"/>
  <p:tag name="KSO_WM_UNIT_DIAGRAM_ISNUMVISUAL" val="0"/>
  <p:tag name="KSO_WM_UNIT_DIAGRAM_ISREFERUNIT" val="0"/>
  <p:tag name="KSO_WM_UNIT_TYPE" val="b"/>
  <p:tag name="KSO_WM_UNIT_INDEX" val="1"/>
  <p:tag name="KSO_WM_UNIT_ID" val="custom20225929_1*b*1"/>
  <p:tag name="KSO_WM_TEMPLATE_CATEGORY" val="custom"/>
  <p:tag name="KSO_WM_TEMPLATE_INDEX" val="20225929"/>
  <p:tag name="KSO_WM_UNIT_LAYERLEVEL" val="1"/>
  <p:tag name="KSO_WM_TAG_VERSION" val="1.0"/>
  <p:tag name="KSO_WM_BEAUTIFY_FLAG" val="#wm#"/>
  <p:tag name="KSO_WM_UNIT_DEFAULT_FONT" val="18;20;2"/>
  <p:tag name="KSO_WM_UNIT_BLOCK" val="0"/>
  <p:tag name="KSO_WM_UNIT_DEC_AREA_ID" val="7b192dcabe964d75914c11de950dc1a2"/>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924.xml><?xml version="1.0" encoding="utf-8"?>
<p:tagLst xmlns:p="http://schemas.openxmlformats.org/presentationml/2006/main">
  <p:tag name="KSO_WM_UNIT_SUBTYPE" val="a"/>
  <p:tag name="KSO_WM_UNIT_PRESET_TEXT" val="202X"/>
  <p:tag name="KSO_WM_UNIT_NOCLEAR" val="0"/>
  <p:tag name="KSO_WM_UNIT_VALUE" val="7"/>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UNIT_DEFAULT_FONT" val="28;32;2"/>
  <p:tag name="KSO_WM_UNIT_BLOCK" val="0"/>
  <p:tag name="KSO_WM_UNIT_DEC_AREA_ID" val="e2277aaa19f3465794745b28de2435ac"/>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925.xml><?xml version="1.0" encoding="utf-8"?>
<p:tagLst xmlns:p="http://schemas.openxmlformats.org/presentationml/2006/main">
  <p:tag name="KSO_WM_UNIT_ISCONTENTSTITLE" val="0"/>
  <p:tag name="KSO_WM_UNIT_ISNUMDGMTITLE" val="0"/>
  <p:tag name="KSO_WM_UNIT_PRESET_TEXT" val="演讲完毕，感谢观看"/>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custom20225929_1*a*1"/>
  <p:tag name="KSO_WM_TEMPLATE_CATEGORY" val="custom"/>
  <p:tag name="KSO_WM_TEMPLATE_INDEX" val="20225929"/>
  <p:tag name="KSO_WM_UNIT_LAYERLEVEL" val="1"/>
  <p:tag name="KSO_WM_TAG_VERSION" val="1.0"/>
  <p:tag name="KSO_WM_BEAUTIFY_FLAG" val="#wm#"/>
  <p:tag name="KSO_WM_UNIT_DEFAULT_FONT" val="54;60;2"/>
  <p:tag name="KSO_WM_UNIT_BLOCK" val="0"/>
  <p:tag name="KSO_WM_UNIT_DEC_AREA_ID" val="22c2ec44390b461589e76e6cc3ffcaf0"/>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92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abfb06c8c8d74a2a9143d3871d5531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8c9a0d9900d4346abf75fc6501067ad"/>
  <p:tag name="KSO_WM_SLIDE_BACKGROUND_TYPE" val="general"/>
</p:tagLst>
</file>

<file path=ppt/tags/tag927.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3*i*1"/>
  <p:tag name="KSO_WM_BEAUTIFY_FLAG" val="#wm#"/>
  <p:tag name="KSO_WM_TAG_VERSION" val="1.0"/>
  <p:tag name="KSO_WM_CHIP_GROUPID" val="62f46031295c1bf6da721ff2"/>
  <p:tag name="KSO_WM_CHIP_XID" val="62f46108295c1bf6da722014"/>
  <p:tag name="KSO_WM_UNIT_DEC_AREA_ID" val="dda707c017a94886b5018d114e136b3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9c8f2e49c0e34937a078bbfb669c53dd"/>
  <p:tag name="KSO_WM_SLIDE_BACKGROUND_TYPE" val="general"/>
</p:tagLst>
</file>

<file path=ppt/tags/tag928.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4d54c4f730c40a8825657a46e4a170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f790e37ab8e418ba1d136f223040fc7"/>
  <p:tag name="KSO_WM_SLIDE_BACKGROUND_TYPE" val="general"/>
</p:tagLst>
</file>

<file path=ppt/tags/tag929.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b3d0cf4cc9e14eafa455d451c8a9abd6"/>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8d2775873c04a6c8fe7d51b86aa9e20"/>
  <p:tag name="KSO_WM_SLIDE_BACKGROUND_TYPE" val="general"/>
</p:tagLst>
</file>

<file path=ppt/tags/tag93.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12*i*1"/>
  <p:tag name="KSO_WM_BEAUTIFY_FLAG" val="#wm#"/>
  <p:tag name="KSO_WM_TAG_VERSION" val="1.0"/>
  <p:tag name="KSO_WM_CHIP_GROUPID" val="62f46031295c1bf6da721ff2"/>
  <p:tag name="KSO_WM_CHIP_XID" val="62f46108295c1bf6da72200a"/>
  <p:tag name="KSO_WM_UNIT_DEC_AREA_ID" val="12bcf50b896d47a2a0c0014856b3919c"/>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4e04555e7b224aa382665f746c1dafc8"/>
</p:tagLst>
</file>

<file path=ppt/tags/tag930.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931.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932.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933.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934.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31ea98a32154477cabe4b065869e4d0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60d6894f91b45118bb986f34ad4b5b3"/>
  <p:tag name="KSO_WM_SLIDE_BACKGROUND_TYPE" val="frame"/>
</p:tagLst>
</file>

<file path=ppt/tags/tag935.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bg20221741_2*i*1"/>
  <p:tag name="KSO_WM_UNIT_LAYERLEVEL" val="1"/>
  <p:tag name="KSO_WM_TAG_VERSION" val="1.0"/>
  <p:tag name="KSO_WM_BEAUTIFY_FLAG" val="#wm#"/>
  <p:tag name="KSO_WM_UNIT_BK_DARK_LIGHT" val="2"/>
  <p:tag name="KSO_WM_UNIT_SUBTYPE" val="h"/>
  <p:tag name="KSO_WM_UNIT_TYPE" val="i"/>
  <p:tag name="KSO_WM_UNIT_INDEX" val="1"/>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7"/>
</p:tagLst>
</file>

<file path=ppt/tags/tag936.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cf5264c7e68a44f1a15747dbcd38d52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3e2d5b1ab174510a5d323fd6913ff07"/>
  <p:tag name="KSO_WM_SLIDE_BACKGROUND_TYPE" val="frame"/>
</p:tagLst>
</file>

<file path=ppt/tags/tag937.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9e6189f3e8cc41ada10393c8fda849c1"/>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0c8af0cc4ec944f59543c9d793c5bebb"/>
  <p:tag name="KSO_WM_SLIDE_BACKGROUND_TYPE" val="frame"/>
</p:tagLst>
</file>

<file path=ppt/tags/tag938.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939.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94.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13*i*1"/>
  <p:tag name="KSO_WM_BEAUTIFY_FLAG" val="#wm#"/>
  <p:tag name="KSO_WM_TAG_VERSION" val="1.0"/>
  <p:tag name="KSO_WM_CHIP_GROUPID" val="62f46031295c1bf6da721ff2"/>
  <p:tag name="KSO_WM_CHIP_XID" val="62f46108295c1bf6da72200b"/>
  <p:tag name="KSO_WM_UNIT_DEC_AREA_ID" val="4b82206308dc4dfca5091faeb5ad8dcb"/>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1903a07473ab4985a6ff4948c564b532"/>
</p:tagLst>
</file>

<file path=ppt/tags/tag940.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941.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942.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943.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d41f0c8cabb64126b3d3a1a8f17cef9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84ce0b121b4450fb181c2aa99d7af87"/>
  <p:tag name="KSO_WM_SLIDE_BACKGROUND_TYPE" val="leftRight"/>
</p:tagLst>
</file>

<file path=ppt/tags/tag944.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bg20221741_3*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8"/>
</p:tagLst>
</file>

<file path=ppt/tags/tag945.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7f99a42d7be74a94915ab725086778af"/>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5af85f1680e4b98a1b9d47f7e6b6dd7"/>
  <p:tag name="KSO_WM_SLIDE_BACKGROUND_TYPE" val="leftRight"/>
</p:tagLst>
</file>

<file path=ppt/tags/tag946.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947.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948.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949.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9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50.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951.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952.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34a103d1df064117a32882613b8af71e"/>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fe9f3b65a94494a986d74c3887a9c68"/>
  <p:tag name="KSO_WM_SLIDE_BACKGROUND_TYPE" val="topBottom"/>
</p:tagLst>
</file>

<file path=ppt/tags/tag953.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bg20221741_4*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9"/>
</p:tagLst>
</file>

<file path=ppt/tags/tag954.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f3c9e7a4726c4e2d9c35281656f1f700"/>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36a422bc92544ca884b51d573eabf9ee"/>
  <p:tag name="KSO_WM_SLIDE_BACKGROUND_TYPE" val="topBottom"/>
</p:tagLst>
</file>

<file path=ppt/tags/tag955.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956.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957.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958.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959.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9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60.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96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7015a96197274e11ba545a647c05260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9494745b4b047d69d51b0a944419c07"/>
  <p:tag name="KSO_WM_SLIDE_BACKGROUND_TYPE" val="bottomTop"/>
</p:tagLst>
</file>

<file path=ppt/tags/tag962.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bg20221741_5*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a"/>
</p:tagLst>
</file>

<file path=ppt/tags/tag96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92588b125fd5484ea2276de4c7328b58"/>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3aa028eada041d199e5bf3304a89b3c"/>
  <p:tag name="KSO_WM_SLIDE_BACKGROUND_TYPE" val="bottomTop"/>
</p:tagLst>
</file>

<file path=ppt/tags/tag964.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965.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966.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967.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968.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969.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9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70.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442499be830f43ffbbb6a8cde79c425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21a8f7de54f483db7db3b2b46cf14e9"/>
  <p:tag name="KSO_WM_SLIDE_BACKGROUND_TYPE" val="navigation"/>
</p:tagLst>
</file>

<file path=ppt/tags/tag971.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bg20221741_6*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b"/>
</p:tagLst>
</file>

<file path=ppt/tags/tag972.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a8c8654b10274c8c889b6b229a24b8f0"/>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f2a8a4c9414fa2a8ef704812f7415a"/>
  <p:tag name="KSO_WM_SLIDE_BACKGROUND_TYPE" val="navigation"/>
</p:tagLst>
</file>

<file path=ppt/tags/tag973.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974.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975.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976.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977.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978.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979.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98.xml><?xml version="1.0" encoding="utf-8"?>
<p:tagLst xmlns:p="http://schemas.openxmlformats.org/presentationml/2006/main">
  <p:tag name="KSO_WM_UNIT_ISCONTENTSTITLE" val="0"/>
  <p:tag name="KSO_WM_UNIT_ISNUMDGMTITLE" val="0"/>
  <p:tag name="KSO_WM_UNIT_PRESET_TEXT" val="单击此处添加副标题"/>
  <p:tag name="KSO_WM_UNIT_NOCLEAR" val="0"/>
  <p:tag name="KSO_WM_UNIT_VALUE" val="21"/>
  <p:tag name="KSO_WM_UNIT_HIGHLIGHT" val="0"/>
  <p:tag name="KSO_WM_UNIT_COMPATIBLE" val="0"/>
  <p:tag name="KSO_WM_UNIT_DIAGRAM_ISNUMVISUAL" val="0"/>
  <p:tag name="KSO_WM_UNIT_DIAGRAM_ISREFERUNIT" val="0"/>
  <p:tag name="KSO_WM_UNIT_TYPE" val="b"/>
  <p:tag name="KSO_WM_UNIT_INDEX" val="1"/>
  <p:tag name="KSO_WM_UNIT_ID" val="custom20225929_1*b*1"/>
  <p:tag name="KSO_WM_TEMPLATE_CATEGORY" val="custom"/>
  <p:tag name="KSO_WM_TEMPLATE_INDEX" val="20225929"/>
  <p:tag name="KSO_WM_UNIT_LAYERLEVEL" val="1"/>
  <p:tag name="KSO_WM_TAG_VERSION" val="1.0"/>
  <p:tag name="KSO_WM_BEAUTIFY_FLAG" val="#wm#"/>
  <p:tag name="KSO_WM_UNIT_DEFAULT_FONT" val="18;20;2"/>
  <p:tag name="KSO_WM_UNIT_BLOCK" val="0"/>
  <p:tag name="KSO_WM_UNIT_DEC_AREA_ID" val="7b192dcabe964d75914c11de950dc1a2"/>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980.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981.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2*i*1"/>
  <p:tag name="KSO_WM_BEAUTIFY_FLAG" val="#wm#"/>
  <p:tag name="KSO_WM_TAG_VERSION" val="1.0"/>
  <p:tag name="KSO_WM_CHIP_GROUPID" val="62f46031295c1bf6da721ff2"/>
  <p:tag name="KSO_WM_CHIP_XID" val="62f46108295c1bf6da722013"/>
  <p:tag name="KSO_WM_UNIT_DEC_AREA_ID" val="565beb60186746a3853a2ac76d2e8a8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680957d408c44c283134c8d1de03dfe"/>
  <p:tag name="KSO_WM_SLIDE_BACKGROUND_TYPE" val="belt"/>
</p:tagLst>
</file>

<file path=ppt/tags/tag982.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bg20221741_7*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bd1f97788eba87d90828"/>
  <p:tag name="KSO_WM_CHIP_XID" val="627b2927a0f60d12b19e6b6c"/>
</p:tagLst>
</file>

<file path=ppt/tags/tag983.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4*i*1"/>
  <p:tag name="KSO_WM_BEAUTIFY_FLAG" val="#wm#"/>
  <p:tag name="KSO_WM_TAG_VERSION" val="1.0"/>
  <p:tag name="KSO_WM_CHIP_GROUPID" val="62f46031295c1bf6da721ff2"/>
  <p:tag name="KSO_WM_CHIP_XID" val="62f46108295c1bf6da722011"/>
  <p:tag name="KSO_WM_UNIT_DEC_AREA_ID" val="b55a64fe5e3e4e4ca773a5ed50846e01"/>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afbaa161adf49cb9b0a7fce3528a5e1"/>
  <p:tag name="KSO_WM_SLIDE_BACKGROUND_TYPE" val="belt"/>
</p:tagLst>
</file>

<file path=ppt/tags/tag984.xml><?xml version="1.0" encoding="utf-8"?>
<p:tagLst xmlns:p="http://schemas.openxmlformats.org/presentationml/2006/main">
  <p:tag name="KSO_WM_UNIT_SUBTYPE" val="t"/>
  <p:tag name="KSO_WM_TEMPLATE_CATEGORY" val="chip"/>
  <p:tag name="KSO_WM_TEMPLATE_INDEX" val="20225929"/>
  <p:tag name="KSO_WM_UNIT_TYPE" val="i"/>
  <p:tag name="KSO_WM_UNIT_INDEX" val="1"/>
  <p:tag name="KSO_WM_UNIT_ID" val="chip20225929_5*i*1"/>
  <p:tag name="KSO_WM_BEAUTIFY_FLAG" val="#wm#"/>
  <p:tag name="KSO_WM_TAG_VERSION" val="1.0"/>
  <p:tag name="KSO_WM_CHIP_GROUPID" val="62f46031295c1bf6da721ff2"/>
  <p:tag name="KSO_WM_CHIP_XID" val="62f46108295c1bf6da722012"/>
  <p:tag name="KSO_WM_UNIT_DEC_AREA_ID" val="fdb3eba4e42749598b10749555f33909"/>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08bd968ccf5e4a19b0279292d0f17600"/>
  <p:tag name="KSO_WM_SLIDE_BACKGROUND_TYPE" val="belt"/>
</p:tagLst>
</file>

<file path=ppt/tags/tag985.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986.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987.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988.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989.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99.xml><?xml version="1.0" encoding="utf-8"?>
<p:tagLst xmlns:p="http://schemas.openxmlformats.org/presentationml/2006/main">
  <p:tag name="KSO_WM_UNIT_SUBTYPE" val="a"/>
  <p:tag name="KSO_WM_UNIT_PRESET_TEXT" val="202X"/>
  <p:tag name="KSO_WM_UNIT_NOCLEAR" val="0"/>
  <p:tag name="KSO_WM_UNIT_VALUE" val="7"/>
  <p:tag name="KSO_WM_UNIT_HIGHLIGHT" val="0"/>
  <p:tag name="KSO_WM_UNIT_COMPATIBLE" val="0"/>
  <p:tag name="KSO_WM_UNIT_DIAGRAM_ISNUMVISUAL" val="0"/>
  <p:tag name="KSO_WM_UNIT_DIAGRAM_ISREFERUNIT" val="0"/>
  <p:tag name="KSO_WM_UNIT_TYPE" val="f"/>
  <p:tag name="KSO_WM_UNIT_INDEX" val="1"/>
  <p:tag name="KSO_WM_UNIT_ID" val="custom20225929_1*f*1"/>
  <p:tag name="KSO_WM_TEMPLATE_CATEGORY" val="custom"/>
  <p:tag name="KSO_WM_TEMPLATE_INDEX" val="20225929"/>
  <p:tag name="KSO_WM_UNIT_LAYERLEVEL" val="1"/>
  <p:tag name="KSO_WM_TAG_VERSION" val="1.0"/>
  <p:tag name="KSO_WM_BEAUTIFY_FLAG" val="#wm#"/>
  <p:tag name="KSO_WM_UNIT_DEFAULT_FONT" val="28;32;2"/>
  <p:tag name="KSO_WM_UNIT_BLOCK" val="0"/>
  <p:tag name="KSO_WM_UNIT_DEC_AREA_ID" val="e2277aaa19f3465794745b28de2435ac"/>
  <p:tag name="KSO_WM_CHIP_GROUPID" val="619ddb6a56c5b5f57912a608"/>
  <p:tag name="KSO_WM_CHIP_XID" val="619ddb6a56c5b5f57912a605"/>
  <p:tag name="KSO_WM_CHIP_FILLAREA_FILL_RULE" val="{&quot;fill_align&quot;:&quot;lt&quot;,&quot;fill_mode&quot;:&quot;adaptive&quot;,&quot;sacle_strategy&quot;:&quot;smart&quot;}"/>
  <p:tag name="KSO_WM_ASSEMBLE_CHIP_INDEX" val="109970ad9efc47e8a70933f5142432b4"/>
  <p:tag name="KSO_WM_UNIT_TEXT_FILL_FORE_SCHEMECOLOR_INDEX_BRIGHTNESS" val="0.15"/>
  <p:tag name="KSO_WM_UNIT_TEXT_FILL_FORE_SCHEMECOLOR_INDEX" val="13"/>
  <p:tag name="KSO_WM_UNIT_TEXT_FILL_TYPE" val="1"/>
  <p:tag name="KSO_WM_TEMPLATE_ASSEMBLE_XID" val="6315698059d53ee3cde20f7a"/>
  <p:tag name="KSO_WM_TEMPLATE_ASSEMBLE_GROUPID" val="62f46031295c1bf6da721ff2"/>
</p:tagLst>
</file>

<file path=ppt/tags/tag990.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5929"/>
</p:tagLst>
</file>

<file path=ppt/tags/tag991.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5929"/>
</p:tagLst>
</file>

<file path=ppt/tags/tag99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9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9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95.xml><?xml version="1.0" encoding="utf-8"?>
<p:tagLst xmlns:p="http://schemas.openxmlformats.org/presentationml/2006/main">
  <p:tag name="KSO_WM_BEAUTIFY_FLAG" val="#wm#"/>
  <p:tag name="KSO_WM_TAG_VERSION" val="1.0"/>
  <p:tag name="KSO_WM_TEMPLATE_CATEGORY" val="custom"/>
  <p:tag name="KSO_WM_TEMPLATE_INDEX" val="20225929"/>
  <p:tag name="KSO_WM_CHIP_COLORING" val="1"/>
</p:tagLst>
</file>

<file path=ppt/tags/tag996.xml><?xml version="1.0" encoding="utf-8"?>
<p:tagLst xmlns:p="http://schemas.openxmlformats.org/presentationml/2006/main">
  <p:tag name="KSO_WM_UNIT_SUBTYPE" val="v"/>
  <p:tag name="KSO_WM_TEMPLATE_CATEGORY" val="chip"/>
  <p:tag name="KSO_WM_TEMPLATE_INDEX" val="20225929"/>
  <p:tag name="KSO_WM_UNIT_TYPE" val="i"/>
  <p:tag name="KSO_WM_UNIT_INDEX" val="1"/>
  <p:tag name="KSO_WM_UNIT_ID" val="chip20225929_7*i*1"/>
  <p:tag name="KSO_WM_BEAUTIFY_FLAG" val="#wm#"/>
  <p:tag name="KSO_WM_TAG_VERSION" val="1.0"/>
  <p:tag name="KSO_WM_CHIP_GROUPID" val="62f46031295c1bf6da721ff2"/>
  <p:tag name="KSO_WM_CHIP_XID" val="62f46108295c1bf6da722017"/>
  <p:tag name="KSO_WM_UNIT_DEC_AREA_ID" val="09af2ead2ebb46fba9480e2ebec1b6c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7a001cef8b9427397fc9bc68fb0f2bf"/>
</p:tagLst>
</file>

<file path=ppt/tags/tag997.xml><?xml version="1.0" encoding="utf-8"?>
<p:tagLst xmlns:p="http://schemas.openxmlformats.org/presentationml/2006/main">
  <p:tag name="KSO_WM_UNIT_SUBTYPE" val="w"/>
  <p:tag name="KSO_WM_TEMPLATE_CATEGORY" val="chip"/>
  <p:tag name="KSO_WM_TEMPLATE_INDEX" val="20225929"/>
  <p:tag name="KSO_WM_UNIT_TYPE" val="i"/>
  <p:tag name="KSO_WM_UNIT_INDEX" val="1"/>
  <p:tag name="KSO_WM_UNIT_ID" val="chip20225929_8*i*1"/>
  <p:tag name="KSO_WM_BEAUTIFY_FLAG" val="#wm#"/>
  <p:tag name="KSO_WM_TAG_VERSION" val="1.0"/>
  <p:tag name="KSO_WM_CHIP_GROUPID" val="62f46031295c1bf6da721ff2"/>
  <p:tag name="KSO_WM_CHIP_XID" val="62f46108295c1bf6da722015"/>
  <p:tag name="KSO_WM_UNIT_DEC_AREA_ID" val="f511142852584b85ae89cbacfca79027"/>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902d435fce724ca780ec04e79ef5dc56"/>
</p:tagLst>
</file>

<file path=ppt/tags/tag998.xml><?xml version="1.0" encoding="utf-8"?>
<p:tagLst xmlns:p="http://schemas.openxmlformats.org/presentationml/2006/main">
  <p:tag name="KSO_WM_UNIT_SUBTYPE" val="u"/>
  <p:tag name="KSO_WM_TEMPLATE_CATEGORY" val="chip"/>
  <p:tag name="KSO_WM_TEMPLATE_INDEX" val="20225929"/>
  <p:tag name="KSO_WM_UNIT_TYPE" val="i"/>
  <p:tag name="KSO_WM_UNIT_INDEX" val="1"/>
  <p:tag name="KSO_WM_UNIT_ID" val="chip20225929_9*i*1"/>
  <p:tag name="KSO_WM_BEAUTIFY_FLAG" val="#wm#"/>
  <p:tag name="KSO_WM_TAG_VERSION" val="1.0"/>
  <p:tag name="KSO_WM_CHIP_GROUPID" val="62f46031295c1bf6da721ff2"/>
  <p:tag name="KSO_WM_CHIP_XID" val="62f46108295c1bf6da722016"/>
  <p:tag name="KSO_WM_UNIT_DEC_AREA_ID" val="fb2a62a984ac4abda8fc2f9d3b0063c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6a6b6d73d316455aa04f4d0e04c3fbe2"/>
</p:tagLst>
</file>

<file path=ppt/tags/tag99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黑S"/>
        <a:ea typeface=""/>
        <a:cs typeface=""/>
        <a:font script="Jpan" typeface="游ゴシック"/>
        <a:font script="Hang" typeface="맑은 고딕"/>
        <a:font script="Hans" typeface="汉仪中黑S"/>
        <a:font script="Hant" typeface="新細明體"/>
        <a:font script="Arab" typeface="汉仪中黑S"/>
        <a:font script="Hebr" typeface="汉仪中黑S"/>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汉仪中黑S"/>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w="3175" cap="flat" cmpd="sng" algn="ctr">
          <a:solidFill>
            <a:srgbClr val="0F4061"/>
          </a:solidFill>
          <a:prstDash val="solid"/>
        </a:ln>
      </a:spPr>
      <a:bodyPr anchor="ctr"/>
      <a:lstStyle>
        <a:defPPr algn="ctr" eaLnBrk="1" hangingPunct="1">
          <a:buClrTx/>
          <a:buSzTx/>
          <a:defRPr lang="zh-CN" altLang="en-US" sz="1600" dirty="0">
            <a:solidFill>
              <a:srgbClr val="4D4D4D"/>
            </a:solidFill>
            <a:latin typeface="汉仪中黑S" panose="00020600040101010101" pitchFamily="18" charset="-122"/>
            <a:ea typeface="汉仪文黑-55简" panose="00020600040101010101" pitchFamily="18" charset="-122"/>
            <a:cs typeface="+mn-ea"/>
            <a:sym typeface="汉仪中黑S" panose="00020600040101010101" pitchFamily="18" charset="-122"/>
          </a:defRPr>
        </a:defPPr>
      </a:lst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黑S"/>
        <a:ea typeface=""/>
        <a:cs typeface=""/>
        <a:font script="Jpan" typeface="游ゴシック"/>
        <a:font script="Hang" typeface="맑은 고딕"/>
        <a:font script="Hans" typeface="汉仪中黑S"/>
        <a:font script="Hant" typeface="新細明體"/>
        <a:font script="Arab" typeface="汉仪中黑S"/>
        <a:font script="Hebr" typeface="汉仪中黑S"/>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汉仪中黑S"/>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汉仪中黑S"/>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黑S"/>
        <a:ea typeface=""/>
        <a:cs typeface=""/>
        <a:font script="Jpan" typeface="ＭＳ Ｐゴシック"/>
        <a:font script="Hang" typeface="맑은 고딕"/>
        <a:font script="Hans" typeface="汉仪中黑S"/>
        <a:font script="Hant" typeface="新細明體"/>
        <a:font script="Arab" typeface="汉仪中黑S"/>
        <a:font script="Hebr" typeface="汉仪中黑S"/>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汉仪中黑S"/>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Office 主题​​">
  <a:themeElements>
    <a:clrScheme name="">
      <a:dk1>
        <a:srgbClr val="000000"/>
      </a:dk1>
      <a:lt1>
        <a:srgbClr val="FFFFFF"/>
      </a:lt1>
      <a:dk2>
        <a:srgbClr val="DBC1AB"/>
      </a:dk2>
      <a:lt2>
        <a:srgbClr val="FFFFFF"/>
      </a:lt2>
      <a:accent1>
        <a:srgbClr val="BC8271"/>
      </a:accent1>
      <a:accent2>
        <a:srgbClr val="EBAC51"/>
      </a:accent2>
      <a:accent3>
        <a:srgbClr val="8B865C"/>
      </a:accent3>
      <a:accent4>
        <a:srgbClr val="D87355"/>
      </a:accent4>
      <a:accent5>
        <a:srgbClr val="4B65C2"/>
      </a:accent5>
      <a:accent6>
        <a:srgbClr val="363E44"/>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4_Office 主题​​">
  <a:themeElements>
    <a:clrScheme name="">
      <a:dk1>
        <a:srgbClr val="000000"/>
      </a:dk1>
      <a:lt1>
        <a:srgbClr val="FFFFFF"/>
      </a:lt1>
      <a:dk2>
        <a:srgbClr val="DBC1AB"/>
      </a:dk2>
      <a:lt2>
        <a:srgbClr val="FFFFFF"/>
      </a:lt2>
      <a:accent1>
        <a:srgbClr val="BC8271"/>
      </a:accent1>
      <a:accent2>
        <a:srgbClr val="EBAC51"/>
      </a:accent2>
      <a:accent3>
        <a:srgbClr val="8B865C"/>
      </a:accent3>
      <a:accent4>
        <a:srgbClr val="D87355"/>
      </a:accent4>
      <a:accent5>
        <a:srgbClr val="4B65C2"/>
      </a:accent5>
      <a:accent6>
        <a:srgbClr val="363E44"/>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5_Office 主题​​">
  <a:themeElements>
    <a:clrScheme name="">
      <a:dk1>
        <a:srgbClr val="000000"/>
      </a:dk1>
      <a:lt1>
        <a:srgbClr val="FFFFFF"/>
      </a:lt1>
      <a:dk2>
        <a:srgbClr val="DBC1AB"/>
      </a:dk2>
      <a:lt2>
        <a:srgbClr val="FFFFFF"/>
      </a:lt2>
      <a:accent1>
        <a:srgbClr val="BC8271"/>
      </a:accent1>
      <a:accent2>
        <a:srgbClr val="EBAC51"/>
      </a:accent2>
      <a:accent3>
        <a:srgbClr val="8B865C"/>
      </a:accent3>
      <a:accent4>
        <a:srgbClr val="D87355"/>
      </a:accent4>
      <a:accent5>
        <a:srgbClr val="4B65C2"/>
      </a:accent5>
      <a:accent6>
        <a:srgbClr val="363E44"/>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Office 主题​​">
  <a:themeElements>
    <a:clrScheme name="">
      <a:dk1>
        <a:srgbClr val="000000"/>
      </a:dk1>
      <a:lt1>
        <a:srgbClr val="FFFFFF"/>
      </a:lt1>
      <a:dk2>
        <a:srgbClr val="DBC1AB"/>
      </a:dk2>
      <a:lt2>
        <a:srgbClr val="FFFFFF"/>
      </a:lt2>
      <a:accent1>
        <a:srgbClr val="BC8271"/>
      </a:accent1>
      <a:accent2>
        <a:srgbClr val="EBAC51"/>
      </a:accent2>
      <a:accent3>
        <a:srgbClr val="8B865C"/>
      </a:accent3>
      <a:accent4>
        <a:srgbClr val="D87355"/>
      </a:accent4>
      <a:accent5>
        <a:srgbClr val="4B65C2"/>
      </a:accent5>
      <a:accent6>
        <a:srgbClr val="363E44"/>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6_Office 主题​​">
  <a:themeElements>
    <a:clrScheme name="">
      <a:dk1>
        <a:srgbClr val="000000"/>
      </a:dk1>
      <a:lt1>
        <a:srgbClr val="FFFFFF"/>
      </a:lt1>
      <a:dk2>
        <a:srgbClr val="DBC1AB"/>
      </a:dk2>
      <a:lt2>
        <a:srgbClr val="FFFFFF"/>
      </a:lt2>
      <a:accent1>
        <a:srgbClr val="BC8271"/>
      </a:accent1>
      <a:accent2>
        <a:srgbClr val="EBAC51"/>
      </a:accent2>
      <a:accent3>
        <a:srgbClr val="8B865C"/>
      </a:accent3>
      <a:accent4>
        <a:srgbClr val="D87355"/>
      </a:accent4>
      <a:accent5>
        <a:srgbClr val="4B65C2"/>
      </a:accent5>
      <a:accent6>
        <a:srgbClr val="363E44"/>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7_Office 主题​​">
  <a:themeElements>
    <a:clrScheme name="">
      <a:dk1>
        <a:srgbClr val="000000"/>
      </a:dk1>
      <a:lt1>
        <a:srgbClr val="FFFFFF"/>
      </a:lt1>
      <a:dk2>
        <a:srgbClr val="DBC1AB"/>
      </a:dk2>
      <a:lt2>
        <a:srgbClr val="FFFFFF"/>
      </a:lt2>
      <a:accent1>
        <a:srgbClr val="BC8271"/>
      </a:accent1>
      <a:accent2>
        <a:srgbClr val="EBAC51"/>
      </a:accent2>
      <a:accent3>
        <a:srgbClr val="8B865C"/>
      </a:accent3>
      <a:accent4>
        <a:srgbClr val="D87355"/>
      </a:accent4>
      <a:accent5>
        <a:srgbClr val="4B65C2"/>
      </a:accent5>
      <a:accent6>
        <a:srgbClr val="363E44"/>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8_Office 主题​​">
  <a:themeElements>
    <a:clrScheme name="">
      <a:dk1>
        <a:srgbClr val="000000"/>
      </a:dk1>
      <a:lt1>
        <a:srgbClr val="FFFFFF"/>
      </a:lt1>
      <a:dk2>
        <a:srgbClr val="DBC1AB"/>
      </a:dk2>
      <a:lt2>
        <a:srgbClr val="FFFFFF"/>
      </a:lt2>
      <a:accent1>
        <a:srgbClr val="BC8271"/>
      </a:accent1>
      <a:accent2>
        <a:srgbClr val="EBAC51"/>
      </a:accent2>
      <a:accent3>
        <a:srgbClr val="8B865C"/>
      </a:accent3>
      <a:accent4>
        <a:srgbClr val="D87355"/>
      </a:accent4>
      <a:accent5>
        <a:srgbClr val="4B65C2"/>
      </a:accent5>
      <a:accent6>
        <a:srgbClr val="363E44"/>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2_Office 主题​​">
  <a:themeElements>
    <a:clrScheme name="">
      <a:dk1>
        <a:srgbClr val="000000"/>
      </a:dk1>
      <a:lt1>
        <a:srgbClr val="FFFFFF"/>
      </a:lt1>
      <a:dk2>
        <a:srgbClr val="DBC1AB"/>
      </a:dk2>
      <a:lt2>
        <a:srgbClr val="FFFFFF"/>
      </a:lt2>
      <a:accent1>
        <a:srgbClr val="BC8271"/>
      </a:accent1>
      <a:accent2>
        <a:srgbClr val="EBAC51"/>
      </a:accent2>
      <a:accent3>
        <a:srgbClr val="8B865C"/>
      </a:accent3>
      <a:accent4>
        <a:srgbClr val="D87355"/>
      </a:accent4>
      <a:accent5>
        <a:srgbClr val="4B65C2"/>
      </a:accent5>
      <a:accent6>
        <a:srgbClr val="363E44"/>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8471</Words>
  <Application>WPS 演示</Application>
  <PresentationFormat>宽屏</PresentationFormat>
  <Paragraphs>468</Paragraphs>
  <Slides>37</Slides>
  <Notes>20</Notes>
  <HiddenSlides>0</HiddenSlides>
  <MMClips>0</MMClips>
  <ScaleCrop>false</ScaleCrop>
  <HeadingPairs>
    <vt:vector size="6" baseType="variant">
      <vt:variant>
        <vt:lpstr>已用的字体</vt:lpstr>
      </vt:variant>
      <vt:variant>
        <vt:i4>15</vt:i4>
      </vt:variant>
      <vt:variant>
        <vt:lpstr>主题</vt:lpstr>
      </vt:variant>
      <vt:variant>
        <vt:i4>9</vt:i4>
      </vt:variant>
      <vt:variant>
        <vt:lpstr>幻灯片标题</vt:lpstr>
      </vt:variant>
      <vt:variant>
        <vt:i4>37</vt:i4>
      </vt:variant>
    </vt:vector>
  </HeadingPairs>
  <TitlesOfParts>
    <vt:vector size="61" baseType="lpstr">
      <vt:lpstr>Arial</vt:lpstr>
      <vt:lpstr>宋体</vt:lpstr>
      <vt:lpstr>Wingdings</vt:lpstr>
      <vt:lpstr>汉仪中黑S</vt:lpstr>
      <vt:lpstr>汉仪文黑-55简</vt:lpstr>
      <vt:lpstr>黑体</vt:lpstr>
      <vt:lpstr>汉仪中黑 简</vt:lpstr>
      <vt:lpstr>微软雅黑</vt:lpstr>
      <vt:lpstr>汉仪大黑简</vt:lpstr>
      <vt:lpstr>Arial Black</vt:lpstr>
      <vt:lpstr>Calibri</vt:lpstr>
      <vt:lpstr>+中文正文</vt:lpstr>
      <vt:lpstr>Segoe Print</vt:lpstr>
      <vt:lpstr>Arial Unicode MS</vt:lpstr>
      <vt:lpstr>汉仪晴空体W</vt:lpstr>
      <vt:lpstr>Office 主题​​</vt:lpstr>
      <vt:lpstr>3_Office 主题​​</vt:lpstr>
      <vt:lpstr>4_Office 主题​​</vt:lpstr>
      <vt:lpstr>5_Office 主题​​</vt:lpstr>
      <vt:lpstr>1_Office 主题​​</vt:lpstr>
      <vt:lpstr>6_Office 主题​​</vt:lpstr>
      <vt:lpstr>7_Office 主题​​</vt:lpstr>
      <vt:lpstr>8_Office 主题​​</vt:lpstr>
      <vt:lpstr>2_Office 主题​​</vt:lpstr>
      <vt:lpstr>PowerPoint 演示文稿</vt:lpstr>
      <vt:lpstr>PowerPoint 演示文稿</vt:lpstr>
      <vt:lpstr>PowerPoint 演示文稿</vt:lpstr>
      <vt:lpstr>文件的打开与关闭</vt:lpstr>
      <vt:lpstr>PowerPoint 演示文稿</vt:lpstr>
      <vt:lpstr>预备知识</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预备知识 一、格式化数据读取函数 fscanf</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耗崽</dc:creator>
  <cp:lastModifiedBy>微信用户</cp:lastModifiedBy>
  <cp:revision>92</cp:revision>
  <dcterms:created xsi:type="dcterms:W3CDTF">2025-10-18T17:43:00Z</dcterms:created>
  <dcterms:modified xsi:type="dcterms:W3CDTF">2025-10-20T01:48:48Z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4A5BF1C0DBD9D9929831E96840037D47_41</vt:lpwstr>
  </property>
  <property fmtid="{D5CDD505-2E9C-101B-9397-08002B2CF9AE}" pid="3" name="KSOProductBuildVer">
    <vt:lpwstr>2052-12.1.0.17140</vt:lpwstr>
  </property>
  <property fmtid="{D5CDD505-2E9C-101B-9397-08002B2CF9AE}" pid="4" name="KSOTemplateUUID">
    <vt:lpwstr>v1.0_mb_vuJo0WHCbjU+GnH7Q1LR9A==</vt:lpwstr>
  </property>
</Properties>
</file>